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6" r:id="rId1"/>
  </p:sldMasterIdLst>
  <p:notesMasterIdLst>
    <p:notesMasterId r:id="rId21"/>
  </p:notesMasterIdLst>
  <p:sldIdLst>
    <p:sldId id="277" r:id="rId2"/>
    <p:sldId id="257" r:id="rId3"/>
    <p:sldId id="258" r:id="rId4"/>
    <p:sldId id="264" r:id="rId5"/>
    <p:sldId id="259" r:id="rId6"/>
    <p:sldId id="266" r:id="rId7"/>
    <p:sldId id="276" r:id="rId8"/>
    <p:sldId id="265" r:id="rId9"/>
    <p:sldId id="267" r:id="rId10"/>
    <p:sldId id="270" r:id="rId11"/>
    <p:sldId id="268" r:id="rId12"/>
    <p:sldId id="269" r:id="rId13"/>
    <p:sldId id="260" r:id="rId14"/>
    <p:sldId id="274" r:id="rId15"/>
    <p:sldId id="275" r:id="rId16"/>
    <p:sldId id="278" r:id="rId17"/>
    <p:sldId id="261" r:id="rId18"/>
    <p:sldId id="271" r:id="rId19"/>
    <p:sldId id="263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12C8C85-51F0-491E-9774-3900AFEF0FD7}" styleName="밝은 스타일 2 - 강조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67" autoAdjust="0"/>
    <p:restoredTop sz="94660"/>
  </p:normalViewPr>
  <p:slideViewPr>
    <p:cSldViewPr snapToGrid="0">
      <p:cViewPr varScale="1">
        <p:scale>
          <a:sx n="75" d="100"/>
          <a:sy n="75" d="100"/>
        </p:scale>
        <p:origin x="67" y="11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FE3FB39-A888-4881-88E6-9C657546FAA0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5C9FABD3-5C3A-4643-86C5-A5FE4A0BAD57}">
      <dgm:prSet/>
      <dgm:spPr/>
      <dgm:t>
        <a:bodyPr/>
        <a:lstStyle/>
        <a:p>
          <a:r>
            <a:rPr lang="en-US" baseline="0"/>
            <a:t>20173318 </a:t>
          </a:r>
          <a:r>
            <a:rPr lang="ko-KR" baseline="0"/>
            <a:t>이강은</a:t>
          </a:r>
          <a:endParaRPr lang="en-US"/>
        </a:p>
      </dgm:t>
    </dgm:pt>
    <dgm:pt modelId="{BE4F1017-5FD7-4E85-8130-6B306B5E8F93}" type="parTrans" cxnId="{CE1609DC-E626-482C-B7EE-38F16DC8E22F}">
      <dgm:prSet/>
      <dgm:spPr/>
      <dgm:t>
        <a:bodyPr/>
        <a:lstStyle/>
        <a:p>
          <a:endParaRPr lang="en-US"/>
        </a:p>
      </dgm:t>
    </dgm:pt>
    <dgm:pt modelId="{88593B44-5FF2-471E-B476-988AB9916BF8}" type="sibTrans" cxnId="{CE1609DC-E626-482C-B7EE-38F16DC8E22F}">
      <dgm:prSet/>
      <dgm:spPr/>
      <dgm:t>
        <a:bodyPr/>
        <a:lstStyle/>
        <a:p>
          <a:endParaRPr lang="en-US"/>
        </a:p>
      </dgm:t>
    </dgm:pt>
    <dgm:pt modelId="{95F2A342-3D35-4BB8-9882-C7373D20C82D}">
      <dgm:prSet/>
      <dgm:spPr/>
      <dgm:t>
        <a:bodyPr/>
        <a:lstStyle/>
        <a:p>
          <a:r>
            <a:rPr lang="en-US" baseline="0" dirty="0"/>
            <a:t>Role: </a:t>
          </a:r>
        </a:p>
        <a:p>
          <a:r>
            <a:rPr lang="en-US" baseline="0" dirty="0"/>
            <a:t>data collection, </a:t>
          </a:r>
        </a:p>
        <a:p>
          <a:r>
            <a:rPr lang="en-US" baseline="0" dirty="0"/>
            <a:t>data storing, </a:t>
          </a:r>
        </a:p>
        <a:p>
          <a:r>
            <a:rPr lang="en-US" baseline="0" dirty="0"/>
            <a:t>UI design, </a:t>
          </a:r>
        </a:p>
        <a:p>
          <a:r>
            <a:rPr lang="en-US" baseline="0" dirty="0"/>
            <a:t>app implementation</a:t>
          </a:r>
          <a:endParaRPr lang="en-US" dirty="0"/>
        </a:p>
      </dgm:t>
    </dgm:pt>
    <dgm:pt modelId="{09FF3175-FB44-49AA-9933-E62307BAB1EF}" type="parTrans" cxnId="{73CBF269-F712-49CA-B5ED-8FC430C8238B}">
      <dgm:prSet/>
      <dgm:spPr/>
      <dgm:t>
        <a:bodyPr/>
        <a:lstStyle/>
        <a:p>
          <a:endParaRPr lang="en-US"/>
        </a:p>
      </dgm:t>
    </dgm:pt>
    <dgm:pt modelId="{B7EBB30E-E4A9-443D-AF66-49616BCF4DF5}" type="sibTrans" cxnId="{73CBF269-F712-49CA-B5ED-8FC430C8238B}">
      <dgm:prSet/>
      <dgm:spPr/>
      <dgm:t>
        <a:bodyPr/>
        <a:lstStyle/>
        <a:p>
          <a:endParaRPr lang="en-US"/>
        </a:p>
      </dgm:t>
    </dgm:pt>
    <dgm:pt modelId="{8063CE0E-74F4-482A-A6E7-03E881136EEC}" type="pres">
      <dgm:prSet presAssocID="{6FE3FB39-A888-4881-88E6-9C657546FAA0}" presName="linear" presStyleCnt="0">
        <dgm:presLayoutVars>
          <dgm:animLvl val="lvl"/>
          <dgm:resizeHandles val="exact"/>
        </dgm:presLayoutVars>
      </dgm:prSet>
      <dgm:spPr/>
    </dgm:pt>
    <dgm:pt modelId="{BACEB1E1-6F3F-4AB4-9EC8-F0B1D1342389}" type="pres">
      <dgm:prSet presAssocID="{5C9FABD3-5C3A-4643-86C5-A5FE4A0BAD57}" presName="parentText" presStyleLbl="node1" presStyleIdx="0" presStyleCnt="2" custScaleY="49536">
        <dgm:presLayoutVars>
          <dgm:chMax val="0"/>
          <dgm:bulletEnabled val="1"/>
        </dgm:presLayoutVars>
      </dgm:prSet>
      <dgm:spPr/>
    </dgm:pt>
    <dgm:pt modelId="{40F67C51-2047-4852-984F-FD9FB89E0FDA}" type="pres">
      <dgm:prSet presAssocID="{88593B44-5FF2-471E-B476-988AB9916BF8}" presName="spacer" presStyleCnt="0"/>
      <dgm:spPr/>
    </dgm:pt>
    <dgm:pt modelId="{0134E128-733F-4964-BEFD-F22C64420C8A}" type="pres">
      <dgm:prSet presAssocID="{95F2A342-3D35-4BB8-9882-C7373D20C82D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73CBF269-F712-49CA-B5ED-8FC430C8238B}" srcId="{6FE3FB39-A888-4881-88E6-9C657546FAA0}" destId="{95F2A342-3D35-4BB8-9882-C7373D20C82D}" srcOrd="1" destOrd="0" parTransId="{09FF3175-FB44-49AA-9933-E62307BAB1EF}" sibTransId="{B7EBB30E-E4A9-443D-AF66-49616BCF4DF5}"/>
    <dgm:cxn modelId="{5488BFA7-C483-42AB-9C26-A2CB6A7F2422}" type="presOf" srcId="{5C9FABD3-5C3A-4643-86C5-A5FE4A0BAD57}" destId="{BACEB1E1-6F3F-4AB4-9EC8-F0B1D1342389}" srcOrd="0" destOrd="0" presId="urn:microsoft.com/office/officeart/2005/8/layout/vList2"/>
    <dgm:cxn modelId="{AE65F9AB-7FA7-4F39-9DF0-C6B528F1CC23}" type="presOf" srcId="{95F2A342-3D35-4BB8-9882-C7373D20C82D}" destId="{0134E128-733F-4964-BEFD-F22C64420C8A}" srcOrd="0" destOrd="0" presId="urn:microsoft.com/office/officeart/2005/8/layout/vList2"/>
    <dgm:cxn modelId="{10C13CAC-341D-48AE-BF2E-DC23887E4A11}" type="presOf" srcId="{6FE3FB39-A888-4881-88E6-9C657546FAA0}" destId="{8063CE0E-74F4-482A-A6E7-03E881136EEC}" srcOrd="0" destOrd="0" presId="urn:microsoft.com/office/officeart/2005/8/layout/vList2"/>
    <dgm:cxn modelId="{CE1609DC-E626-482C-B7EE-38F16DC8E22F}" srcId="{6FE3FB39-A888-4881-88E6-9C657546FAA0}" destId="{5C9FABD3-5C3A-4643-86C5-A5FE4A0BAD57}" srcOrd="0" destOrd="0" parTransId="{BE4F1017-5FD7-4E85-8130-6B306B5E8F93}" sibTransId="{88593B44-5FF2-471E-B476-988AB9916BF8}"/>
    <dgm:cxn modelId="{47030E37-0AD0-46E4-90D6-B88EBA68EEC1}" type="presParOf" srcId="{8063CE0E-74F4-482A-A6E7-03E881136EEC}" destId="{BACEB1E1-6F3F-4AB4-9EC8-F0B1D1342389}" srcOrd="0" destOrd="0" presId="urn:microsoft.com/office/officeart/2005/8/layout/vList2"/>
    <dgm:cxn modelId="{77AB587D-A1B3-42C2-B27F-7555580CE19D}" type="presParOf" srcId="{8063CE0E-74F4-482A-A6E7-03E881136EEC}" destId="{40F67C51-2047-4852-984F-FD9FB89E0FDA}" srcOrd="1" destOrd="0" presId="urn:microsoft.com/office/officeart/2005/8/layout/vList2"/>
    <dgm:cxn modelId="{57322BCC-18C5-425B-8F8D-06D24AF73973}" type="presParOf" srcId="{8063CE0E-74F4-482A-A6E7-03E881136EEC}" destId="{0134E128-733F-4964-BEFD-F22C64420C8A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77D43F5-3579-4430-8E0C-41158C2ACD9C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2D57717D-B743-40C8-93AD-13576C9214AD}">
      <dgm:prSet/>
      <dgm:spPr/>
      <dgm:t>
        <a:bodyPr/>
        <a:lstStyle/>
        <a:p>
          <a:r>
            <a:rPr lang="en-US"/>
            <a:t>Very often item – perfume</a:t>
          </a:r>
        </a:p>
      </dgm:t>
    </dgm:pt>
    <dgm:pt modelId="{88B879BC-CA0C-4C4E-9A43-0E4F494A4773}" type="parTrans" cxnId="{0619261E-9E93-441C-A440-DF6102643622}">
      <dgm:prSet/>
      <dgm:spPr/>
      <dgm:t>
        <a:bodyPr/>
        <a:lstStyle/>
        <a:p>
          <a:endParaRPr lang="en-US"/>
        </a:p>
      </dgm:t>
    </dgm:pt>
    <dgm:pt modelId="{1AA5161F-E0F2-4EDD-8823-4CA151B508BD}" type="sibTrans" cxnId="{0619261E-9E93-441C-A440-DF6102643622}">
      <dgm:prSet/>
      <dgm:spPr/>
      <dgm:t>
        <a:bodyPr/>
        <a:lstStyle/>
        <a:p>
          <a:endParaRPr lang="en-US"/>
        </a:p>
      </dgm:t>
    </dgm:pt>
    <dgm:pt modelId="{87363B89-6179-43B5-B46A-D105104D6CD6}">
      <dgm:prSet/>
      <dgm:spPr/>
      <dgm:t>
        <a:bodyPr/>
        <a:lstStyle/>
        <a:p>
          <a:r>
            <a:rPr lang="en-US"/>
            <a:t>But!</a:t>
          </a:r>
        </a:p>
      </dgm:t>
    </dgm:pt>
    <dgm:pt modelId="{87C5B156-F1F8-4C7A-A5A5-3829461F849E}" type="parTrans" cxnId="{FE4F863D-5438-49EE-9AD8-A0A112BE88A6}">
      <dgm:prSet/>
      <dgm:spPr/>
      <dgm:t>
        <a:bodyPr/>
        <a:lstStyle/>
        <a:p>
          <a:endParaRPr lang="en-US"/>
        </a:p>
      </dgm:t>
    </dgm:pt>
    <dgm:pt modelId="{C1F1FB88-1E4D-4362-8CE0-B357AFCC1CAC}" type="sibTrans" cxnId="{FE4F863D-5438-49EE-9AD8-A0A112BE88A6}">
      <dgm:prSet/>
      <dgm:spPr/>
      <dgm:t>
        <a:bodyPr/>
        <a:lstStyle/>
        <a:p>
          <a:endParaRPr lang="en-US"/>
        </a:p>
      </dgm:t>
    </dgm:pt>
    <dgm:pt modelId="{4DB6FE05-5139-4AAA-9906-0285B009472E}">
      <dgm:prSet/>
      <dgm:spPr/>
      <dgm:t>
        <a:bodyPr/>
        <a:lstStyle/>
        <a:p>
          <a:r>
            <a:rPr lang="en-US" dirty="0"/>
            <a:t>Hard! </a:t>
          </a:r>
          <a:r>
            <a:rPr lang="ko-KR" altLang="en-US" dirty="0"/>
            <a:t>→</a:t>
          </a:r>
          <a:r>
            <a:rPr lang="en-US" dirty="0"/>
            <a:t> because we cannot taste all perfumes</a:t>
          </a:r>
        </a:p>
      </dgm:t>
    </dgm:pt>
    <dgm:pt modelId="{C9C81FD9-3131-4DCA-AC47-2BF49877B4B8}" type="parTrans" cxnId="{2E8CEE4B-803C-48BD-9F28-A24F2DCCBCA9}">
      <dgm:prSet/>
      <dgm:spPr/>
      <dgm:t>
        <a:bodyPr/>
        <a:lstStyle/>
        <a:p>
          <a:endParaRPr lang="en-US"/>
        </a:p>
      </dgm:t>
    </dgm:pt>
    <dgm:pt modelId="{550C90A2-BA6D-4910-83A3-15E167FA1CA2}" type="sibTrans" cxnId="{2E8CEE4B-803C-48BD-9F28-A24F2DCCBCA9}">
      <dgm:prSet/>
      <dgm:spPr/>
      <dgm:t>
        <a:bodyPr/>
        <a:lstStyle/>
        <a:p>
          <a:endParaRPr lang="en-US"/>
        </a:p>
      </dgm:t>
    </dgm:pt>
    <dgm:pt modelId="{0BF5DCB2-B3E0-4975-A978-91EF1B2A4EB1}">
      <dgm:prSet/>
      <dgm:spPr/>
      <dgm:t>
        <a:bodyPr/>
        <a:lstStyle/>
        <a:p>
          <a:r>
            <a:rPr lang="en-US" dirty="0"/>
            <a:t>Tired! </a:t>
          </a:r>
          <a:r>
            <a:rPr lang="ko-KR" altLang="en-US" dirty="0"/>
            <a:t>→</a:t>
          </a:r>
          <a:r>
            <a:rPr lang="en-US" dirty="0"/>
            <a:t> because our noses get exhausted</a:t>
          </a:r>
        </a:p>
      </dgm:t>
    </dgm:pt>
    <dgm:pt modelId="{3FFA17CD-486C-4DCE-BF4F-E6BE1160205E}" type="parTrans" cxnId="{03D19058-78F8-4B90-AFEC-3473FFB7A6AA}">
      <dgm:prSet/>
      <dgm:spPr/>
      <dgm:t>
        <a:bodyPr/>
        <a:lstStyle/>
        <a:p>
          <a:endParaRPr lang="en-US"/>
        </a:p>
      </dgm:t>
    </dgm:pt>
    <dgm:pt modelId="{71090BD5-4C78-4ADB-8EB9-F7DFF9E9F516}" type="sibTrans" cxnId="{03D19058-78F8-4B90-AFEC-3473FFB7A6AA}">
      <dgm:prSet/>
      <dgm:spPr/>
      <dgm:t>
        <a:bodyPr/>
        <a:lstStyle/>
        <a:p>
          <a:endParaRPr lang="en-US"/>
        </a:p>
      </dgm:t>
    </dgm:pt>
    <dgm:pt modelId="{5BCB2B78-E0B5-4A7A-AFBD-7534A2ECF10E}" type="pres">
      <dgm:prSet presAssocID="{F77D43F5-3579-4430-8E0C-41158C2ACD9C}" presName="root" presStyleCnt="0">
        <dgm:presLayoutVars>
          <dgm:dir/>
          <dgm:resizeHandles val="exact"/>
        </dgm:presLayoutVars>
      </dgm:prSet>
      <dgm:spPr/>
    </dgm:pt>
    <dgm:pt modelId="{03B020BC-63F3-4066-BC7C-15CE0A28A7B7}" type="pres">
      <dgm:prSet presAssocID="{2D57717D-B743-40C8-93AD-13576C9214AD}" presName="compNode" presStyleCnt="0"/>
      <dgm:spPr/>
    </dgm:pt>
    <dgm:pt modelId="{0E5ED9DC-2E22-40B9-A15C-63F1B6712286}" type="pres">
      <dgm:prSet presAssocID="{2D57717D-B743-40C8-93AD-13576C9214AD}" presName="bgRect" presStyleLbl="bgShp" presStyleIdx="0" presStyleCnt="4"/>
      <dgm:spPr/>
    </dgm:pt>
    <dgm:pt modelId="{A05A58E9-EDC7-45CB-8236-761AC4606C72}" type="pres">
      <dgm:prSet presAssocID="{2D57717D-B743-40C8-93AD-13576C9214AD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향수병 윤곽선"/>
        </a:ext>
      </dgm:extLst>
    </dgm:pt>
    <dgm:pt modelId="{83A49832-2179-4498-A290-4946584F982A}" type="pres">
      <dgm:prSet presAssocID="{2D57717D-B743-40C8-93AD-13576C9214AD}" presName="spaceRect" presStyleCnt="0"/>
      <dgm:spPr/>
    </dgm:pt>
    <dgm:pt modelId="{5276CE7D-AFC6-47E8-A4B4-CD0EA73AF88B}" type="pres">
      <dgm:prSet presAssocID="{2D57717D-B743-40C8-93AD-13576C9214AD}" presName="parTx" presStyleLbl="revTx" presStyleIdx="0" presStyleCnt="4">
        <dgm:presLayoutVars>
          <dgm:chMax val="0"/>
          <dgm:chPref val="0"/>
        </dgm:presLayoutVars>
      </dgm:prSet>
      <dgm:spPr/>
    </dgm:pt>
    <dgm:pt modelId="{26B63E9C-05C4-435D-B0FF-E9FF19669CAD}" type="pres">
      <dgm:prSet presAssocID="{1AA5161F-E0F2-4EDD-8823-4CA151B508BD}" presName="sibTrans" presStyleCnt="0"/>
      <dgm:spPr/>
    </dgm:pt>
    <dgm:pt modelId="{00FDC0DE-8037-4826-8F48-728BD7D91E1C}" type="pres">
      <dgm:prSet presAssocID="{87363B89-6179-43B5-B46A-D105104D6CD6}" presName="compNode" presStyleCnt="0"/>
      <dgm:spPr/>
    </dgm:pt>
    <dgm:pt modelId="{452CE2A8-E281-478E-AB3D-272FE97AC47D}" type="pres">
      <dgm:prSet presAssocID="{87363B89-6179-43B5-B46A-D105104D6CD6}" presName="bgRect" presStyleLbl="bgShp" presStyleIdx="1" presStyleCnt="4"/>
      <dgm:spPr/>
    </dgm:pt>
    <dgm:pt modelId="{770A320E-037C-47E6-8CE8-002C0135A9E5}" type="pres">
      <dgm:prSet presAssocID="{87363B89-6179-43B5-B46A-D105104D6CD6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경고"/>
        </a:ext>
      </dgm:extLst>
    </dgm:pt>
    <dgm:pt modelId="{4D1EDBD3-40B4-41E0-A6A3-980EAF549744}" type="pres">
      <dgm:prSet presAssocID="{87363B89-6179-43B5-B46A-D105104D6CD6}" presName="spaceRect" presStyleCnt="0"/>
      <dgm:spPr/>
    </dgm:pt>
    <dgm:pt modelId="{CE291833-03D9-4485-9513-FCD3688ACA0A}" type="pres">
      <dgm:prSet presAssocID="{87363B89-6179-43B5-B46A-D105104D6CD6}" presName="parTx" presStyleLbl="revTx" presStyleIdx="1" presStyleCnt="4">
        <dgm:presLayoutVars>
          <dgm:chMax val="0"/>
          <dgm:chPref val="0"/>
        </dgm:presLayoutVars>
      </dgm:prSet>
      <dgm:spPr/>
    </dgm:pt>
    <dgm:pt modelId="{7F01D198-110C-4274-B78A-C5AFD226B04B}" type="pres">
      <dgm:prSet presAssocID="{C1F1FB88-1E4D-4362-8CE0-B357AFCC1CAC}" presName="sibTrans" presStyleCnt="0"/>
      <dgm:spPr/>
    </dgm:pt>
    <dgm:pt modelId="{2DDB103A-7DA8-486C-8D89-7363D9A8D6FC}" type="pres">
      <dgm:prSet presAssocID="{4DB6FE05-5139-4AAA-9906-0285B009472E}" presName="compNode" presStyleCnt="0"/>
      <dgm:spPr/>
    </dgm:pt>
    <dgm:pt modelId="{4C02598F-CD12-4BE4-820C-1367A8547D35}" type="pres">
      <dgm:prSet presAssocID="{4DB6FE05-5139-4AAA-9906-0285B009472E}" presName="bgRect" presStyleLbl="bgShp" presStyleIdx="2" presStyleCnt="4"/>
      <dgm:spPr/>
    </dgm:pt>
    <dgm:pt modelId="{D4E46CF6-4AE5-4987-99E8-C3F6509924DC}" type="pres">
      <dgm:prSet presAssocID="{4DB6FE05-5139-4AAA-9906-0285B009472E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배터리 부족 단색으로 채워진"/>
        </a:ext>
      </dgm:extLst>
    </dgm:pt>
    <dgm:pt modelId="{C6DDB298-C684-4D90-82CF-2B34C8A64AE8}" type="pres">
      <dgm:prSet presAssocID="{4DB6FE05-5139-4AAA-9906-0285B009472E}" presName="spaceRect" presStyleCnt="0"/>
      <dgm:spPr/>
    </dgm:pt>
    <dgm:pt modelId="{6AC17EB2-8B89-4FCB-BF0F-91F6B8AAD968}" type="pres">
      <dgm:prSet presAssocID="{4DB6FE05-5139-4AAA-9906-0285B009472E}" presName="parTx" presStyleLbl="revTx" presStyleIdx="2" presStyleCnt="4">
        <dgm:presLayoutVars>
          <dgm:chMax val="0"/>
          <dgm:chPref val="0"/>
        </dgm:presLayoutVars>
      </dgm:prSet>
      <dgm:spPr/>
    </dgm:pt>
    <dgm:pt modelId="{BB7ED60D-C6C2-494E-9FCC-BCF721E4EA0F}" type="pres">
      <dgm:prSet presAssocID="{550C90A2-BA6D-4910-83A3-15E167FA1CA2}" presName="sibTrans" presStyleCnt="0"/>
      <dgm:spPr/>
    </dgm:pt>
    <dgm:pt modelId="{D0E87633-5103-4DA6-B006-8487B4983FC4}" type="pres">
      <dgm:prSet presAssocID="{0BF5DCB2-B3E0-4975-A978-91EF1B2A4EB1}" presName="compNode" presStyleCnt="0"/>
      <dgm:spPr/>
    </dgm:pt>
    <dgm:pt modelId="{0785545E-AD46-4432-95FE-F134D6935D13}" type="pres">
      <dgm:prSet presAssocID="{0BF5DCB2-B3E0-4975-A978-91EF1B2A4EB1}" presName="bgRect" presStyleLbl="bgShp" presStyleIdx="3" presStyleCnt="4"/>
      <dgm:spPr/>
    </dgm:pt>
    <dgm:pt modelId="{30DFC09A-36D0-47BD-9526-551B762511A9}" type="pres">
      <dgm:prSet presAssocID="{0BF5DCB2-B3E0-4975-A978-91EF1B2A4EB1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코"/>
        </a:ext>
      </dgm:extLst>
    </dgm:pt>
    <dgm:pt modelId="{3122CAB5-3408-43F3-9669-15883CA2A85C}" type="pres">
      <dgm:prSet presAssocID="{0BF5DCB2-B3E0-4975-A978-91EF1B2A4EB1}" presName="spaceRect" presStyleCnt="0"/>
      <dgm:spPr/>
    </dgm:pt>
    <dgm:pt modelId="{CF86CC28-CA01-4CCA-A9C8-2C556923C6FD}" type="pres">
      <dgm:prSet presAssocID="{0BF5DCB2-B3E0-4975-A978-91EF1B2A4EB1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4DE2CC04-3CF3-4BF9-A7BC-9523FFB9280C}" type="presOf" srcId="{4DB6FE05-5139-4AAA-9906-0285B009472E}" destId="{6AC17EB2-8B89-4FCB-BF0F-91F6B8AAD968}" srcOrd="0" destOrd="0" presId="urn:microsoft.com/office/officeart/2018/2/layout/IconVerticalSolidList"/>
    <dgm:cxn modelId="{0619261E-9E93-441C-A440-DF6102643622}" srcId="{F77D43F5-3579-4430-8E0C-41158C2ACD9C}" destId="{2D57717D-B743-40C8-93AD-13576C9214AD}" srcOrd="0" destOrd="0" parTransId="{88B879BC-CA0C-4C4E-9A43-0E4F494A4773}" sibTransId="{1AA5161F-E0F2-4EDD-8823-4CA151B508BD}"/>
    <dgm:cxn modelId="{CEBC9C2F-88F7-466B-B789-573597E29BDB}" type="presOf" srcId="{2D57717D-B743-40C8-93AD-13576C9214AD}" destId="{5276CE7D-AFC6-47E8-A4B4-CD0EA73AF88B}" srcOrd="0" destOrd="0" presId="urn:microsoft.com/office/officeart/2018/2/layout/IconVerticalSolidList"/>
    <dgm:cxn modelId="{FE4F863D-5438-49EE-9AD8-A0A112BE88A6}" srcId="{F77D43F5-3579-4430-8E0C-41158C2ACD9C}" destId="{87363B89-6179-43B5-B46A-D105104D6CD6}" srcOrd="1" destOrd="0" parTransId="{87C5B156-F1F8-4C7A-A5A5-3829461F849E}" sibTransId="{C1F1FB88-1E4D-4362-8CE0-B357AFCC1CAC}"/>
    <dgm:cxn modelId="{41B6A36B-2368-4B9E-9286-E0E939BE7511}" type="presOf" srcId="{F77D43F5-3579-4430-8E0C-41158C2ACD9C}" destId="{5BCB2B78-E0B5-4A7A-AFBD-7534A2ECF10E}" srcOrd="0" destOrd="0" presId="urn:microsoft.com/office/officeart/2018/2/layout/IconVerticalSolidList"/>
    <dgm:cxn modelId="{2E8CEE4B-803C-48BD-9F28-A24F2DCCBCA9}" srcId="{F77D43F5-3579-4430-8E0C-41158C2ACD9C}" destId="{4DB6FE05-5139-4AAA-9906-0285B009472E}" srcOrd="2" destOrd="0" parTransId="{C9C81FD9-3131-4DCA-AC47-2BF49877B4B8}" sibTransId="{550C90A2-BA6D-4910-83A3-15E167FA1CA2}"/>
    <dgm:cxn modelId="{03D19058-78F8-4B90-AFEC-3473FFB7A6AA}" srcId="{F77D43F5-3579-4430-8E0C-41158C2ACD9C}" destId="{0BF5DCB2-B3E0-4975-A978-91EF1B2A4EB1}" srcOrd="3" destOrd="0" parTransId="{3FFA17CD-486C-4DCE-BF4F-E6BE1160205E}" sibTransId="{71090BD5-4C78-4ADB-8EB9-F7DFF9E9F516}"/>
    <dgm:cxn modelId="{AB688496-6B2B-40C8-943F-CDF295A30685}" type="presOf" srcId="{0BF5DCB2-B3E0-4975-A978-91EF1B2A4EB1}" destId="{CF86CC28-CA01-4CCA-A9C8-2C556923C6FD}" srcOrd="0" destOrd="0" presId="urn:microsoft.com/office/officeart/2018/2/layout/IconVerticalSolidList"/>
    <dgm:cxn modelId="{2057F5CB-B3D5-4CC1-AC5F-D0342D60F389}" type="presOf" srcId="{87363B89-6179-43B5-B46A-D105104D6CD6}" destId="{CE291833-03D9-4485-9513-FCD3688ACA0A}" srcOrd="0" destOrd="0" presId="urn:microsoft.com/office/officeart/2018/2/layout/IconVerticalSolidList"/>
    <dgm:cxn modelId="{B28E5E38-724B-4789-BD28-1469E90D1750}" type="presParOf" srcId="{5BCB2B78-E0B5-4A7A-AFBD-7534A2ECF10E}" destId="{03B020BC-63F3-4066-BC7C-15CE0A28A7B7}" srcOrd="0" destOrd="0" presId="urn:microsoft.com/office/officeart/2018/2/layout/IconVerticalSolidList"/>
    <dgm:cxn modelId="{35003B94-703F-4883-93E4-4B1FACE10A92}" type="presParOf" srcId="{03B020BC-63F3-4066-BC7C-15CE0A28A7B7}" destId="{0E5ED9DC-2E22-40B9-A15C-63F1B6712286}" srcOrd="0" destOrd="0" presId="urn:microsoft.com/office/officeart/2018/2/layout/IconVerticalSolidList"/>
    <dgm:cxn modelId="{9106ADBE-C63F-4B72-BEAD-2B489D4130B7}" type="presParOf" srcId="{03B020BC-63F3-4066-BC7C-15CE0A28A7B7}" destId="{A05A58E9-EDC7-45CB-8236-761AC4606C72}" srcOrd="1" destOrd="0" presId="urn:microsoft.com/office/officeart/2018/2/layout/IconVerticalSolidList"/>
    <dgm:cxn modelId="{3FDEBF67-1904-4F96-BBCB-ED960566BBF9}" type="presParOf" srcId="{03B020BC-63F3-4066-BC7C-15CE0A28A7B7}" destId="{83A49832-2179-4498-A290-4946584F982A}" srcOrd="2" destOrd="0" presId="urn:microsoft.com/office/officeart/2018/2/layout/IconVerticalSolidList"/>
    <dgm:cxn modelId="{FB2D02C3-03C7-4A63-B32A-7DD31289BDC2}" type="presParOf" srcId="{03B020BC-63F3-4066-BC7C-15CE0A28A7B7}" destId="{5276CE7D-AFC6-47E8-A4B4-CD0EA73AF88B}" srcOrd="3" destOrd="0" presId="urn:microsoft.com/office/officeart/2018/2/layout/IconVerticalSolidList"/>
    <dgm:cxn modelId="{431D195F-46C7-4031-BB95-7E0CEFDA519C}" type="presParOf" srcId="{5BCB2B78-E0B5-4A7A-AFBD-7534A2ECF10E}" destId="{26B63E9C-05C4-435D-B0FF-E9FF19669CAD}" srcOrd="1" destOrd="0" presId="urn:microsoft.com/office/officeart/2018/2/layout/IconVerticalSolidList"/>
    <dgm:cxn modelId="{08670648-C4FF-46A7-8B7C-DE621F65ED4D}" type="presParOf" srcId="{5BCB2B78-E0B5-4A7A-AFBD-7534A2ECF10E}" destId="{00FDC0DE-8037-4826-8F48-728BD7D91E1C}" srcOrd="2" destOrd="0" presId="urn:microsoft.com/office/officeart/2018/2/layout/IconVerticalSolidList"/>
    <dgm:cxn modelId="{3F2FDFF7-146F-45F1-9328-755E581EF340}" type="presParOf" srcId="{00FDC0DE-8037-4826-8F48-728BD7D91E1C}" destId="{452CE2A8-E281-478E-AB3D-272FE97AC47D}" srcOrd="0" destOrd="0" presId="urn:microsoft.com/office/officeart/2018/2/layout/IconVerticalSolidList"/>
    <dgm:cxn modelId="{BAFF135F-0045-48B7-B867-AD4916376749}" type="presParOf" srcId="{00FDC0DE-8037-4826-8F48-728BD7D91E1C}" destId="{770A320E-037C-47E6-8CE8-002C0135A9E5}" srcOrd="1" destOrd="0" presId="urn:microsoft.com/office/officeart/2018/2/layout/IconVerticalSolidList"/>
    <dgm:cxn modelId="{A5568116-F520-4365-8E3B-CC06DD71A8F4}" type="presParOf" srcId="{00FDC0DE-8037-4826-8F48-728BD7D91E1C}" destId="{4D1EDBD3-40B4-41E0-A6A3-980EAF549744}" srcOrd="2" destOrd="0" presId="urn:microsoft.com/office/officeart/2018/2/layout/IconVerticalSolidList"/>
    <dgm:cxn modelId="{1C5CBB49-A66F-40B3-8DBB-A421355B0118}" type="presParOf" srcId="{00FDC0DE-8037-4826-8F48-728BD7D91E1C}" destId="{CE291833-03D9-4485-9513-FCD3688ACA0A}" srcOrd="3" destOrd="0" presId="urn:microsoft.com/office/officeart/2018/2/layout/IconVerticalSolidList"/>
    <dgm:cxn modelId="{0B8272C8-F1B6-44DA-8768-2E6330A7D743}" type="presParOf" srcId="{5BCB2B78-E0B5-4A7A-AFBD-7534A2ECF10E}" destId="{7F01D198-110C-4274-B78A-C5AFD226B04B}" srcOrd="3" destOrd="0" presId="urn:microsoft.com/office/officeart/2018/2/layout/IconVerticalSolidList"/>
    <dgm:cxn modelId="{7E718C84-A6D1-4AA8-904C-413EFE12CF66}" type="presParOf" srcId="{5BCB2B78-E0B5-4A7A-AFBD-7534A2ECF10E}" destId="{2DDB103A-7DA8-486C-8D89-7363D9A8D6FC}" srcOrd="4" destOrd="0" presId="urn:microsoft.com/office/officeart/2018/2/layout/IconVerticalSolidList"/>
    <dgm:cxn modelId="{2B111016-2C0F-4637-B3A0-C3982300B5C6}" type="presParOf" srcId="{2DDB103A-7DA8-486C-8D89-7363D9A8D6FC}" destId="{4C02598F-CD12-4BE4-820C-1367A8547D35}" srcOrd="0" destOrd="0" presId="urn:microsoft.com/office/officeart/2018/2/layout/IconVerticalSolidList"/>
    <dgm:cxn modelId="{57A82438-BA84-42BD-B78A-2154FE60A886}" type="presParOf" srcId="{2DDB103A-7DA8-486C-8D89-7363D9A8D6FC}" destId="{D4E46CF6-4AE5-4987-99E8-C3F6509924DC}" srcOrd="1" destOrd="0" presId="urn:microsoft.com/office/officeart/2018/2/layout/IconVerticalSolidList"/>
    <dgm:cxn modelId="{A579CBFB-0974-47C1-9537-76D78AA3BF17}" type="presParOf" srcId="{2DDB103A-7DA8-486C-8D89-7363D9A8D6FC}" destId="{C6DDB298-C684-4D90-82CF-2B34C8A64AE8}" srcOrd="2" destOrd="0" presId="urn:microsoft.com/office/officeart/2018/2/layout/IconVerticalSolidList"/>
    <dgm:cxn modelId="{4FF057F6-0FF0-4535-88E5-EBFE48C5F4D4}" type="presParOf" srcId="{2DDB103A-7DA8-486C-8D89-7363D9A8D6FC}" destId="{6AC17EB2-8B89-4FCB-BF0F-91F6B8AAD968}" srcOrd="3" destOrd="0" presId="urn:microsoft.com/office/officeart/2018/2/layout/IconVerticalSolidList"/>
    <dgm:cxn modelId="{2B259C6F-6647-4BEF-B98E-557AB4B74B03}" type="presParOf" srcId="{5BCB2B78-E0B5-4A7A-AFBD-7534A2ECF10E}" destId="{BB7ED60D-C6C2-494E-9FCC-BCF721E4EA0F}" srcOrd="5" destOrd="0" presId="urn:microsoft.com/office/officeart/2018/2/layout/IconVerticalSolidList"/>
    <dgm:cxn modelId="{893326C0-7BC8-4A56-BC40-682AF14E927C}" type="presParOf" srcId="{5BCB2B78-E0B5-4A7A-AFBD-7534A2ECF10E}" destId="{D0E87633-5103-4DA6-B006-8487B4983FC4}" srcOrd="6" destOrd="0" presId="urn:microsoft.com/office/officeart/2018/2/layout/IconVerticalSolidList"/>
    <dgm:cxn modelId="{43CA071D-61B2-450D-97BC-50F0D853D34D}" type="presParOf" srcId="{D0E87633-5103-4DA6-B006-8487B4983FC4}" destId="{0785545E-AD46-4432-95FE-F134D6935D13}" srcOrd="0" destOrd="0" presId="urn:microsoft.com/office/officeart/2018/2/layout/IconVerticalSolidList"/>
    <dgm:cxn modelId="{7A0F93C5-C98B-4DA0-91F0-690D5DDF8442}" type="presParOf" srcId="{D0E87633-5103-4DA6-B006-8487B4983FC4}" destId="{30DFC09A-36D0-47BD-9526-551B762511A9}" srcOrd="1" destOrd="0" presId="urn:microsoft.com/office/officeart/2018/2/layout/IconVerticalSolidList"/>
    <dgm:cxn modelId="{95EE58A1-639F-44AF-864A-D543D8D0B83F}" type="presParOf" srcId="{D0E87633-5103-4DA6-B006-8487B4983FC4}" destId="{3122CAB5-3408-43F3-9669-15883CA2A85C}" srcOrd="2" destOrd="0" presId="urn:microsoft.com/office/officeart/2018/2/layout/IconVerticalSolidList"/>
    <dgm:cxn modelId="{43E8F2AA-F2D0-4364-9242-EFFA2507789F}" type="presParOf" srcId="{D0E87633-5103-4DA6-B006-8487B4983FC4}" destId="{CF86CC28-CA01-4CCA-A9C8-2C556923C6FD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D21EA2C-24E9-4473-BA23-07F00FA7E37D}" type="doc">
      <dgm:prSet loTypeId="urn:microsoft.com/office/officeart/2005/8/layout/vProcess5" loCatId="process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4891494E-D955-4009-8F29-88617DA4ECF3}">
      <dgm:prSet/>
      <dgm:spPr/>
      <dgm:t>
        <a:bodyPr/>
        <a:lstStyle/>
        <a:p>
          <a:r>
            <a:rPr lang="en-US" baseline="0"/>
            <a:t>~11/12 Plan</a:t>
          </a:r>
          <a:endParaRPr lang="en-US"/>
        </a:p>
      </dgm:t>
    </dgm:pt>
    <dgm:pt modelId="{37896AD3-616D-4965-A746-3976150CE80A}" type="parTrans" cxnId="{C308B2BB-A8D8-4C3E-B74C-3319270E408F}">
      <dgm:prSet/>
      <dgm:spPr/>
      <dgm:t>
        <a:bodyPr/>
        <a:lstStyle/>
        <a:p>
          <a:endParaRPr lang="en-US"/>
        </a:p>
      </dgm:t>
    </dgm:pt>
    <dgm:pt modelId="{06F414C4-D517-4C92-BFD6-A9FBD510D533}" type="sibTrans" cxnId="{C308B2BB-A8D8-4C3E-B74C-3319270E408F}">
      <dgm:prSet/>
      <dgm:spPr/>
      <dgm:t>
        <a:bodyPr/>
        <a:lstStyle/>
        <a:p>
          <a:endParaRPr lang="en-US"/>
        </a:p>
      </dgm:t>
    </dgm:pt>
    <dgm:pt modelId="{67CAB1D6-F870-4390-B935-E9301ACCD479}">
      <dgm:prSet/>
      <dgm:spPr/>
      <dgm:t>
        <a:bodyPr/>
        <a:lstStyle/>
        <a:p>
          <a:r>
            <a:rPr lang="en-US" baseline="0"/>
            <a:t>~11/26 Get enough data</a:t>
          </a:r>
          <a:endParaRPr lang="en-US"/>
        </a:p>
      </dgm:t>
    </dgm:pt>
    <dgm:pt modelId="{4935F2D1-06E4-49F3-BB97-65AC019E3C5D}" type="parTrans" cxnId="{0D399507-5AD7-4746-932B-903F39B2AF28}">
      <dgm:prSet/>
      <dgm:spPr/>
      <dgm:t>
        <a:bodyPr/>
        <a:lstStyle/>
        <a:p>
          <a:endParaRPr lang="en-US"/>
        </a:p>
      </dgm:t>
    </dgm:pt>
    <dgm:pt modelId="{FE0AE98B-C0AA-4306-A587-4EF8F20AAEF8}" type="sibTrans" cxnId="{0D399507-5AD7-4746-932B-903F39B2AF28}">
      <dgm:prSet/>
      <dgm:spPr/>
      <dgm:t>
        <a:bodyPr/>
        <a:lstStyle/>
        <a:p>
          <a:endParaRPr lang="en-US"/>
        </a:p>
      </dgm:t>
    </dgm:pt>
    <dgm:pt modelId="{53CB4321-1220-43C7-9C8E-5688378E8FDB}">
      <dgm:prSet/>
      <dgm:spPr/>
      <dgm:t>
        <a:bodyPr/>
        <a:lstStyle/>
        <a:p>
          <a:r>
            <a:rPr lang="en-US" baseline="0"/>
            <a:t>~12/10 Make and implement</a:t>
          </a:r>
          <a:endParaRPr lang="en-US"/>
        </a:p>
      </dgm:t>
    </dgm:pt>
    <dgm:pt modelId="{006A4128-F564-4C0B-A47A-DE8CC2256011}" type="parTrans" cxnId="{EE63BE04-C07E-4FF3-B7F9-090806D5ADF6}">
      <dgm:prSet/>
      <dgm:spPr/>
      <dgm:t>
        <a:bodyPr/>
        <a:lstStyle/>
        <a:p>
          <a:endParaRPr lang="en-US"/>
        </a:p>
      </dgm:t>
    </dgm:pt>
    <dgm:pt modelId="{CA391C56-52DD-4FC6-BDE7-8CFF7D46D91B}" type="sibTrans" cxnId="{EE63BE04-C07E-4FF3-B7F9-090806D5ADF6}">
      <dgm:prSet/>
      <dgm:spPr/>
      <dgm:t>
        <a:bodyPr/>
        <a:lstStyle/>
        <a:p>
          <a:endParaRPr lang="en-US"/>
        </a:p>
      </dgm:t>
    </dgm:pt>
    <dgm:pt modelId="{F5D74594-6439-43CA-A690-B505C9E44666}">
      <dgm:prSet/>
      <dgm:spPr/>
      <dgm:t>
        <a:bodyPr/>
        <a:lstStyle/>
        <a:p>
          <a:r>
            <a:rPr lang="en-US" baseline="0"/>
            <a:t>~12/20 Edit algorithms and ui in detail</a:t>
          </a:r>
          <a:endParaRPr lang="en-US"/>
        </a:p>
      </dgm:t>
    </dgm:pt>
    <dgm:pt modelId="{18EDBF83-AD99-47F7-B82F-71B0DDC8C6F0}" type="parTrans" cxnId="{D2DCD14A-C5D0-4D4C-A4EC-7178B74395C1}">
      <dgm:prSet/>
      <dgm:spPr/>
      <dgm:t>
        <a:bodyPr/>
        <a:lstStyle/>
        <a:p>
          <a:endParaRPr lang="en-US"/>
        </a:p>
      </dgm:t>
    </dgm:pt>
    <dgm:pt modelId="{ADE2C52F-2AF2-4455-B2DD-0FFB1C480388}" type="sibTrans" cxnId="{D2DCD14A-C5D0-4D4C-A4EC-7178B74395C1}">
      <dgm:prSet/>
      <dgm:spPr/>
      <dgm:t>
        <a:bodyPr/>
        <a:lstStyle/>
        <a:p>
          <a:endParaRPr lang="en-US"/>
        </a:p>
      </dgm:t>
    </dgm:pt>
    <dgm:pt modelId="{88350E6F-A565-48E9-B3A0-FE3170C8C67E}" type="pres">
      <dgm:prSet presAssocID="{6D21EA2C-24E9-4473-BA23-07F00FA7E37D}" presName="outerComposite" presStyleCnt="0">
        <dgm:presLayoutVars>
          <dgm:chMax val="5"/>
          <dgm:dir/>
          <dgm:resizeHandles val="exact"/>
        </dgm:presLayoutVars>
      </dgm:prSet>
      <dgm:spPr/>
    </dgm:pt>
    <dgm:pt modelId="{C5E77FC3-74A0-4393-B80F-1FFAE0DCE425}" type="pres">
      <dgm:prSet presAssocID="{6D21EA2C-24E9-4473-BA23-07F00FA7E37D}" presName="dummyMaxCanvas" presStyleCnt="0">
        <dgm:presLayoutVars/>
      </dgm:prSet>
      <dgm:spPr/>
    </dgm:pt>
    <dgm:pt modelId="{61EE3D2B-92E0-4C16-BB67-2B4E3DDE4CE4}" type="pres">
      <dgm:prSet presAssocID="{6D21EA2C-24E9-4473-BA23-07F00FA7E37D}" presName="FourNodes_1" presStyleLbl="node1" presStyleIdx="0" presStyleCnt="4">
        <dgm:presLayoutVars>
          <dgm:bulletEnabled val="1"/>
        </dgm:presLayoutVars>
      </dgm:prSet>
      <dgm:spPr/>
    </dgm:pt>
    <dgm:pt modelId="{EEA8757E-9780-4123-8DDB-0DC5FD202BDA}" type="pres">
      <dgm:prSet presAssocID="{6D21EA2C-24E9-4473-BA23-07F00FA7E37D}" presName="FourNodes_2" presStyleLbl="node1" presStyleIdx="1" presStyleCnt="4">
        <dgm:presLayoutVars>
          <dgm:bulletEnabled val="1"/>
        </dgm:presLayoutVars>
      </dgm:prSet>
      <dgm:spPr/>
    </dgm:pt>
    <dgm:pt modelId="{923B34A2-6125-4610-9ECC-F5B2ECDB9210}" type="pres">
      <dgm:prSet presAssocID="{6D21EA2C-24E9-4473-BA23-07F00FA7E37D}" presName="FourNodes_3" presStyleLbl="node1" presStyleIdx="2" presStyleCnt="4">
        <dgm:presLayoutVars>
          <dgm:bulletEnabled val="1"/>
        </dgm:presLayoutVars>
      </dgm:prSet>
      <dgm:spPr/>
    </dgm:pt>
    <dgm:pt modelId="{6DEE5AE8-8EF8-4282-A877-4D086F95D1EF}" type="pres">
      <dgm:prSet presAssocID="{6D21EA2C-24E9-4473-BA23-07F00FA7E37D}" presName="FourNodes_4" presStyleLbl="node1" presStyleIdx="3" presStyleCnt="4">
        <dgm:presLayoutVars>
          <dgm:bulletEnabled val="1"/>
        </dgm:presLayoutVars>
      </dgm:prSet>
      <dgm:spPr/>
    </dgm:pt>
    <dgm:pt modelId="{421F1B07-230D-40B6-BC90-22A62673BFF6}" type="pres">
      <dgm:prSet presAssocID="{6D21EA2C-24E9-4473-BA23-07F00FA7E37D}" presName="FourConn_1-2" presStyleLbl="fgAccFollowNode1" presStyleIdx="0" presStyleCnt="3">
        <dgm:presLayoutVars>
          <dgm:bulletEnabled val="1"/>
        </dgm:presLayoutVars>
      </dgm:prSet>
      <dgm:spPr/>
    </dgm:pt>
    <dgm:pt modelId="{AEA3A4B5-C1CC-4918-8F93-ED40F19144D4}" type="pres">
      <dgm:prSet presAssocID="{6D21EA2C-24E9-4473-BA23-07F00FA7E37D}" presName="FourConn_2-3" presStyleLbl="fgAccFollowNode1" presStyleIdx="1" presStyleCnt="3">
        <dgm:presLayoutVars>
          <dgm:bulletEnabled val="1"/>
        </dgm:presLayoutVars>
      </dgm:prSet>
      <dgm:spPr/>
    </dgm:pt>
    <dgm:pt modelId="{88FF4935-4BF3-4AB1-A658-064E8BE13F37}" type="pres">
      <dgm:prSet presAssocID="{6D21EA2C-24E9-4473-BA23-07F00FA7E37D}" presName="FourConn_3-4" presStyleLbl="fgAccFollowNode1" presStyleIdx="2" presStyleCnt="3">
        <dgm:presLayoutVars>
          <dgm:bulletEnabled val="1"/>
        </dgm:presLayoutVars>
      </dgm:prSet>
      <dgm:spPr/>
    </dgm:pt>
    <dgm:pt modelId="{C3DB10F8-5D1B-4BEA-8DD5-DEDF85B7925A}" type="pres">
      <dgm:prSet presAssocID="{6D21EA2C-24E9-4473-BA23-07F00FA7E37D}" presName="FourNodes_1_text" presStyleLbl="node1" presStyleIdx="3" presStyleCnt="4">
        <dgm:presLayoutVars>
          <dgm:bulletEnabled val="1"/>
        </dgm:presLayoutVars>
      </dgm:prSet>
      <dgm:spPr/>
    </dgm:pt>
    <dgm:pt modelId="{3D2228A1-116E-4B2B-BFC5-39A899223E91}" type="pres">
      <dgm:prSet presAssocID="{6D21EA2C-24E9-4473-BA23-07F00FA7E37D}" presName="FourNodes_2_text" presStyleLbl="node1" presStyleIdx="3" presStyleCnt="4">
        <dgm:presLayoutVars>
          <dgm:bulletEnabled val="1"/>
        </dgm:presLayoutVars>
      </dgm:prSet>
      <dgm:spPr/>
    </dgm:pt>
    <dgm:pt modelId="{A803F6F0-E229-4BAC-860E-4B420226FA85}" type="pres">
      <dgm:prSet presAssocID="{6D21EA2C-24E9-4473-BA23-07F00FA7E37D}" presName="FourNodes_3_text" presStyleLbl="node1" presStyleIdx="3" presStyleCnt="4">
        <dgm:presLayoutVars>
          <dgm:bulletEnabled val="1"/>
        </dgm:presLayoutVars>
      </dgm:prSet>
      <dgm:spPr/>
    </dgm:pt>
    <dgm:pt modelId="{3F0F3446-2A30-492D-B684-2223486ADCAD}" type="pres">
      <dgm:prSet presAssocID="{6D21EA2C-24E9-4473-BA23-07F00FA7E37D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EE63BE04-C07E-4FF3-B7F9-090806D5ADF6}" srcId="{6D21EA2C-24E9-4473-BA23-07F00FA7E37D}" destId="{53CB4321-1220-43C7-9C8E-5688378E8FDB}" srcOrd="2" destOrd="0" parTransId="{006A4128-F564-4C0B-A47A-DE8CC2256011}" sibTransId="{CA391C56-52DD-4FC6-BDE7-8CFF7D46D91B}"/>
    <dgm:cxn modelId="{F052C404-2D31-4C42-9D74-0CCA970A1029}" type="presOf" srcId="{67CAB1D6-F870-4390-B935-E9301ACCD479}" destId="{EEA8757E-9780-4123-8DDB-0DC5FD202BDA}" srcOrd="0" destOrd="0" presId="urn:microsoft.com/office/officeart/2005/8/layout/vProcess5"/>
    <dgm:cxn modelId="{0D399507-5AD7-4746-932B-903F39B2AF28}" srcId="{6D21EA2C-24E9-4473-BA23-07F00FA7E37D}" destId="{67CAB1D6-F870-4390-B935-E9301ACCD479}" srcOrd="1" destOrd="0" parTransId="{4935F2D1-06E4-49F3-BB97-65AC019E3C5D}" sibTransId="{FE0AE98B-C0AA-4306-A587-4EF8F20AAEF8}"/>
    <dgm:cxn modelId="{0EC93F10-12C2-4E80-BC64-772958CDFBEC}" type="presOf" srcId="{53CB4321-1220-43C7-9C8E-5688378E8FDB}" destId="{923B34A2-6125-4610-9ECC-F5B2ECDB9210}" srcOrd="0" destOrd="0" presId="urn:microsoft.com/office/officeart/2005/8/layout/vProcess5"/>
    <dgm:cxn modelId="{151B9818-0702-4AF3-B471-3A0F8448CD99}" type="presOf" srcId="{F5D74594-6439-43CA-A690-B505C9E44666}" destId="{3F0F3446-2A30-492D-B684-2223486ADCAD}" srcOrd="1" destOrd="0" presId="urn:microsoft.com/office/officeart/2005/8/layout/vProcess5"/>
    <dgm:cxn modelId="{42596244-E3A7-46D2-9D24-03D9AD9809E5}" type="presOf" srcId="{06F414C4-D517-4C92-BFD6-A9FBD510D533}" destId="{421F1B07-230D-40B6-BC90-22A62673BFF6}" srcOrd="0" destOrd="0" presId="urn:microsoft.com/office/officeart/2005/8/layout/vProcess5"/>
    <dgm:cxn modelId="{D2DCD14A-C5D0-4D4C-A4EC-7178B74395C1}" srcId="{6D21EA2C-24E9-4473-BA23-07F00FA7E37D}" destId="{F5D74594-6439-43CA-A690-B505C9E44666}" srcOrd="3" destOrd="0" parTransId="{18EDBF83-AD99-47F7-B82F-71B0DDC8C6F0}" sibTransId="{ADE2C52F-2AF2-4455-B2DD-0FFB1C480388}"/>
    <dgm:cxn modelId="{5DE0106B-4F4A-44EF-B687-F35D6DC2C1FA}" type="presOf" srcId="{FE0AE98B-C0AA-4306-A587-4EF8F20AAEF8}" destId="{AEA3A4B5-C1CC-4918-8F93-ED40F19144D4}" srcOrd="0" destOrd="0" presId="urn:microsoft.com/office/officeart/2005/8/layout/vProcess5"/>
    <dgm:cxn modelId="{6D56C170-19FD-4F15-8BFE-E584CB04812E}" type="presOf" srcId="{4891494E-D955-4009-8F29-88617DA4ECF3}" destId="{C3DB10F8-5D1B-4BEA-8DD5-DEDF85B7925A}" srcOrd="1" destOrd="0" presId="urn:microsoft.com/office/officeart/2005/8/layout/vProcess5"/>
    <dgm:cxn modelId="{1238ED72-622D-432A-9971-08E4D65F8E6D}" type="presOf" srcId="{4891494E-D955-4009-8F29-88617DA4ECF3}" destId="{61EE3D2B-92E0-4C16-BB67-2B4E3DDE4CE4}" srcOrd="0" destOrd="0" presId="urn:microsoft.com/office/officeart/2005/8/layout/vProcess5"/>
    <dgm:cxn modelId="{B6FF8896-6B99-42C1-8080-817AA165D1A4}" type="presOf" srcId="{67CAB1D6-F870-4390-B935-E9301ACCD479}" destId="{3D2228A1-116E-4B2B-BFC5-39A899223E91}" srcOrd="1" destOrd="0" presId="urn:microsoft.com/office/officeart/2005/8/layout/vProcess5"/>
    <dgm:cxn modelId="{5D529BB4-FD05-4300-BCA1-8B7F27D6F0FA}" type="presOf" srcId="{53CB4321-1220-43C7-9C8E-5688378E8FDB}" destId="{A803F6F0-E229-4BAC-860E-4B420226FA85}" srcOrd="1" destOrd="0" presId="urn:microsoft.com/office/officeart/2005/8/layout/vProcess5"/>
    <dgm:cxn modelId="{C308B2BB-A8D8-4C3E-B74C-3319270E408F}" srcId="{6D21EA2C-24E9-4473-BA23-07F00FA7E37D}" destId="{4891494E-D955-4009-8F29-88617DA4ECF3}" srcOrd="0" destOrd="0" parTransId="{37896AD3-616D-4965-A746-3976150CE80A}" sibTransId="{06F414C4-D517-4C92-BFD6-A9FBD510D533}"/>
    <dgm:cxn modelId="{6CB355CE-9088-4B8D-9567-9AFF0BEF3A18}" type="presOf" srcId="{F5D74594-6439-43CA-A690-B505C9E44666}" destId="{6DEE5AE8-8EF8-4282-A877-4D086F95D1EF}" srcOrd="0" destOrd="0" presId="urn:microsoft.com/office/officeart/2005/8/layout/vProcess5"/>
    <dgm:cxn modelId="{C6D15FD1-66A2-455E-AAAC-7CB5E2747BA1}" type="presOf" srcId="{6D21EA2C-24E9-4473-BA23-07F00FA7E37D}" destId="{88350E6F-A565-48E9-B3A0-FE3170C8C67E}" srcOrd="0" destOrd="0" presId="urn:microsoft.com/office/officeart/2005/8/layout/vProcess5"/>
    <dgm:cxn modelId="{0EAAABDB-DCD7-45B7-B1E9-6FAB112EEA50}" type="presOf" srcId="{CA391C56-52DD-4FC6-BDE7-8CFF7D46D91B}" destId="{88FF4935-4BF3-4AB1-A658-064E8BE13F37}" srcOrd="0" destOrd="0" presId="urn:microsoft.com/office/officeart/2005/8/layout/vProcess5"/>
    <dgm:cxn modelId="{14EF95D6-D899-4926-B3AF-3776EA8AAED8}" type="presParOf" srcId="{88350E6F-A565-48E9-B3A0-FE3170C8C67E}" destId="{C5E77FC3-74A0-4393-B80F-1FFAE0DCE425}" srcOrd="0" destOrd="0" presId="urn:microsoft.com/office/officeart/2005/8/layout/vProcess5"/>
    <dgm:cxn modelId="{7D60DC79-E3CC-4512-8E20-D99F4E3C2B8D}" type="presParOf" srcId="{88350E6F-A565-48E9-B3A0-FE3170C8C67E}" destId="{61EE3D2B-92E0-4C16-BB67-2B4E3DDE4CE4}" srcOrd="1" destOrd="0" presId="urn:microsoft.com/office/officeart/2005/8/layout/vProcess5"/>
    <dgm:cxn modelId="{C527C3B5-7592-42E7-9D00-C7A10C4DD9E6}" type="presParOf" srcId="{88350E6F-A565-48E9-B3A0-FE3170C8C67E}" destId="{EEA8757E-9780-4123-8DDB-0DC5FD202BDA}" srcOrd="2" destOrd="0" presId="urn:microsoft.com/office/officeart/2005/8/layout/vProcess5"/>
    <dgm:cxn modelId="{363EAB77-6DCC-4F00-9646-E189586DCF30}" type="presParOf" srcId="{88350E6F-A565-48E9-B3A0-FE3170C8C67E}" destId="{923B34A2-6125-4610-9ECC-F5B2ECDB9210}" srcOrd="3" destOrd="0" presId="urn:microsoft.com/office/officeart/2005/8/layout/vProcess5"/>
    <dgm:cxn modelId="{B9E7F111-B9AF-4903-B6AC-FB4AFB4AC060}" type="presParOf" srcId="{88350E6F-A565-48E9-B3A0-FE3170C8C67E}" destId="{6DEE5AE8-8EF8-4282-A877-4D086F95D1EF}" srcOrd="4" destOrd="0" presId="urn:microsoft.com/office/officeart/2005/8/layout/vProcess5"/>
    <dgm:cxn modelId="{96326ADD-6FA0-4BE2-B8F6-78594CDAA8F5}" type="presParOf" srcId="{88350E6F-A565-48E9-B3A0-FE3170C8C67E}" destId="{421F1B07-230D-40B6-BC90-22A62673BFF6}" srcOrd="5" destOrd="0" presId="urn:microsoft.com/office/officeart/2005/8/layout/vProcess5"/>
    <dgm:cxn modelId="{CC251047-1BFB-4DEA-A4DE-3E7DEEEBFAA1}" type="presParOf" srcId="{88350E6F-A565-48E9-B3A0-FE3170C8C67E}" destId="{AEA3A4B5-C1CC-4918-8F93-ED40F19144D4}" srcOrd="6" destOrd="0" presId="urn:microsoft.com/office/officeart/2005/8/layout/vProcess5"/>
    <dgm:cxn modelId="{59BDB1C3-71BD-4C52-BAD0-0147B5F441BD}" type="presParOf" srcId="{88350E6F-A565-48E9-B3A0-FE3170C8C67E}" destId="{88FF4935-4BF3-4AB1-A658-064E8BE13F37}" srcOrd="7" destOrd="0" presId="urn:microsoft.com/office/officeart/2005/8/layout/vProcess5"/>
    <dgm:cxn modelId="{27AE5007-E0BF-42D7-9C11-65AB3BBCB543}" type="presParOf" srcId="{88350E6F-A565-48E9-B3A0-FE3170C8C67E}" destId="{C3DB10F8-5D1B-4BEA-8DD5-DEDF85B7925A}" srcOrd="8" destOrd="0" presId="urn:microsoft.com/office/officeart/2005/8/layout/vProcess5"/>
    <dgm:cxn modelId="{076C0BDD-33BD-49F2-A86B-BD7B2FF5516F}" type="presParOf" srcId="{88350E6F-A565-48E9-B3A0-FE3170C8C67E}" destId="{3D2228A1-116E-4B2B-BFC5-39A899223E91}" srcOrd="9" destOrd="0" presId="urn:microsoft.com/office/officeart/2005/8/layout/vProcess5"/>
    <dgm:cxn modelId="{EC958ECA-B5A7-4744-B918-D7BCD064A2AA}" type="presParOf" srcId="{88350E6F-A565-48E9-B3A0-FE3170C8C67E}" destId="{A803F6F0-E229-4BAC-860E-4B420226FA85}" srcOrd="10" destOrd="0" presId="urn:microsoft.com/office/officeart/2005/8/layout/vProcess5"/>
    <dgm:cxn modelId="{01564FB3-4802-4D1E-8181-DB549266AF70}" type="presParOf" srcId="{88350E6F-A565-48E9-B3A0-FE3170C8C67E}" destId="{3F0F3446-2A30-492D-B684-2223486ADCAD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ACEB1E1-6F3F-4AB4-9EC8-F0B1D1342389}">
      <dsp:nvSpPr>
        <dsp:cNvPr id="0" name=""/>
        <dsp:cNvSpPr/>
      </dsp:nvSpPr>
      <dsp:spPr>
        <a:xfrm>
          <a:off x="0" y="7608"/>
          <a:ext cx="6683374" cy="1747044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0000"/>
                <a:lumMod val="108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tint val="98000"/>
                <a:shade val="100000"/>
                <a:satMod val="100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2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25400" dir="5400000" rotWithShape="0">
            <a:srgbClr val="000000">
              <a:alpha val="2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baseline="0"/>
            <a:t>20173318 </a:t>
          </a:r>
          <a:r>
            <a:rPr lang="ko-KR" sz="3500" kern="1200" baseline="0"/>
            <a:t>이강은</a:t>
          </a:r>
          <a:endParaRPr lang="en-US" sz="3500" kern="1200"/>
        </a:p>
      </dsp:txBody>
      <dsp:txXfrm>
        <a:off x="85284" y="92892"/>
        <a:ext cx="6512806" cy="1576476"/>
      </dsp:txXfrm>
    </dsp:sp>
    <dsp:sp modelId="{0134E128-733F-4964-BEFD-F22C64420C8A}">
      <dsp:nvSpPr>
        <dsp:cNvPr id="0" name=""/>
        <dsp:cNvSpPr/>
      </dsp:nvSpPr>
      <dsp:spPr>
        <a:xfrm>
          <a:off x="0" y="1855453"/>
          <a:ext cx="6683374" cy="3526818"/>
        </a:xfrm>
        <a:prstGeom prst="roundRect">
          <a:avLst/>
        </a:prstGeom>
        <a:gradFill rotWithShape="0">
          <a:gsLst>
            <a:gs pos="0">
              <a:schemeClr val="accent2">
                <a:hueOff val="-3343561"/>
                <a:satOff val="-13279"/>
                <a:lumOff val="8432"/>
                <a:alphaOff val="0"/>
                <a:tint val="94000"/>
                <a:satMod val="100000"/>
                <a:lumMod val="108000"/>
              </a:schemeClr>
            </a:gs>
            <a:gs pos="50000">
              <a:schemeClr val="accent2">
                <a:hueOff val="-3343561"/>
                <a:satOff val="-13279"/>
                <a:lumOff val="8432"/>
                <a:alphaOff val="0"/>
                <a:tint val="98000"/>
                <a:shade val="100000"/>
                <a:satMod val="100000"/>
                <a:lumMod val="100000"/>
              </a:schemeClr>
            </a:gs>
            <a:gs pos="100000">
              <a:schemeClr val="accent2">
                <a:hueOff val="-3343561"/>
                <a:satOff val="-13279"/>
                <a:lumOff val="8432"/>
                <a:alphaOff val="0"/>
                <a:shade val="72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25400" dir="5400000" rotWithShape="0">
            <a:srgbClr val="000000">
              <a:alpha val="2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baseline="0" dirty="0"/>
            <a:t>Role: </a:t>
          </a:r>
        </a:p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baseline="0" dirty="0"/>
            <a:t>data collection, </a:t>
          </a:r>
        </a:p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baseline="0" dirty="0"/>
            <a:t>data storing, </a:t>
          </a:r>
        </a:p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baseline="0" dirty="0"/>
            <a:t>UI design, </a:t>
          </a:r>
        </a:p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baseline="0" dirty="0"/>
            <a:t>app implementation</a:t>
          </a:r>
          <a:endParaRPr lang="en-US" sz="3500" kern="1200" dirty="0"/>
        </a:p>
      </dsp:txBody>
      <dsp:txXfrm>
        <a:off x="172165" y="2027618"/>
        <a:ext cx="6339044" cy="318248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5ED9DC-2E22-40B9-A15C-63F1B6712286}">
      <dsp:nvSpPr>
        <dsp:cNvPr id="0" name=""/>
        <dsp:cNvSpPr/>
      </dsp:nvSpPr>
      <dsp:spPr>
        <a:xfrm>
          <a:off x="0" y="1912"/>
          <a:ext cx="6956701" cy="96907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05A58E9-EDC7-45CB-8236-761AC4606C72}">
      <dsp:nvSpPr>
        <dsp:cNvPr id="0" name=""/>
        <dsp:cNvSpPr/>
      </dsp:nvSpPr>
      <dsp:spPr>
        <a:xfrm>
          <a:off x="293144" y="219953"/>
          <a:ext cx="532990" cy="53299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76CE7D-AFC6-47E8-A4B4-CD0EA73AF88B}">
      <dsp:nvSpPr>
        <dsp:cNvPr id="0" name=""/>
        <dsp:cNvSpPr/>
      </dsp:nvSpPr>
      <dsp:spPr>
        <a:xfrm>
          <a:off x="1119280" y="1912"/>
          <a:ext cx="5837420" cy="9690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560" tIns="102560" rIns="102560" bIns="10256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Very often item – perfume</a:t>
          </a:r>
        </a:p>
      </dsp:txBody>
      <dsp:txXfrm>
        <a:off x="1119280" y="1912"/>
        <a:ext cx="5837420" cy="969073"/>
      </dsp:txXfrm>
    </dsp:sp>
    <dsp:sp modelId="{452CE2A8-E281-478E-AB3D-272FE97AC47D}">
      <dsp:nvSpPr>
        <dsp:cNvPr id="0" name=""/>
        <dsp:cNvSpPr/>
      </dsp:nvSpPr>
      <dsp:spPr>
        <a:xfrm>
          <a:off x="0" y="1213254"/>
          <a:ext cx="6956701" cy="96907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70A320E-037C-47E6-8CE8-002C0135A9E5}">
      <dsp:nvSpPr>
        <dsp:cNvPr id="0" name=""/>
        <dsp:cNvSpPr/>
      </dsp:nvSpPr>
      <dsp:spPr>
        <a:xfrm>
          <a:off x="293144" y="1431296"/>
          <a:ext cx="532990" cy="53299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E291833-03D9-4485-9513-FCD3688ACA0A}">
      <dsp:nvSpPr>
        <dsp:cNvPr id="0" name=""/>
        <dsp:cNvSpPr/>
      </dsp:nvSpPr>
      <dsp:spPr>
        <a:xfrm>
          <a:off x="1119280" y="1213254"/>
          <a:ext cx="5837420" cy="9690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560" tIns="102560" rIns="102560" bIns="10256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But!</a:t>
          </a:r>
        </a:p>
      </dsp:txBody>
      <dsp:txXfrm>
        <a:off x="1119280" y="1213254"/>
        <a:ext cx="5837420" cy="969073"/>
      </dsp:txXfrm>
    </dsp:sp>
    <dsp:sp modelId="{4C02598F-CD12-4BE4-820C-1367A8547D35}">
      <dsp:nvSpPr>
        <dsp:cNvPr id="0" name=""/>
        <dsp:cNvSpPr/>
      </dsp:nvSpPr>
      <dsp:spPr>
        <a:xfrm>
          <a:off x="0" y="2424596"/>
          <a:ext cx="6956701" cy="96907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4E46CF6-4AE5-4987-99E8-C3F6509924DC}">
      <dsp:nvSpPr>
        <dsp:cNvPr id="0" name=""/>
        <dsp:cNvSpPr/>
      </dsp:nvSpPr>
      <dsp:spPr>
        <a:xfrm>
          <a:off x="293144" y="2642638"/>
          <a:ext cx="532990" cy="53299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AC17EB2-8B89-4FCB-BF0F-91F6B8AAD968}">
      <dsp:nvSpPr>
        <dsp:cNvPr id="0" name=""/>
        <dsp:cNvSpPr/>
      </dsp:nvSpPr>
      <dsp:spPr>
        <a:xfrm>
          <a:off x="1119280" y="2424596"/>
          <a:ext cx="5837420" cy="9690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560" tIns="102560" rIns="102560" bIns="10256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Hard! </a:t>
          </a:r>
          <a:r>
            <a:rPr lang="ko-KR" altLang="en-US" sz="2200" kern="1200" dirty="0"/>
            <a:t>→</a:t>
          </a:r>
          <a:r>
            <a:rPr lang="en-US" sz="2200" kern="1200" dirty="0"/>
            <a:t> because we cannot taste all perfumes</a:t>
          </a:r>
        </a:p>
      </dsp:txBody>
      <dsp:txXfrm>
        <a:off x="1119280" y="2424596"/>
        <a:ext cx="5837420" cy="969073"/>
      </dsp:txXfrm>
    </dsp:sp>
    <dsp:sp modelId="{0785545E-AD46-4432-95FE-F134D6935D13}">
      <dsp:nvSpPr>
        <dsp:cNvPr id="0" name=""/>
        <dsp:cNvSpPr/>
      </dsp:nvSpPr>
      <dsp:spPr>
        <a:xfrm>
          <a:off x="0" y="3635939"/>
          <a:ext cx="6956701" cy="96907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0DFC09A-36D0-47BD-9526-551B762511A9}">
      <dsp:nvSpPr>
        <dsp:cNvPr id="0" name=""/>
        <dsp:cNvSpPr/>
      </dsp:nvSpPr>
      <dsp:spPr>
        <a:xfrm>
          <a:off x="293144" y="3853980"/>
          <a:ext cx="532990" cy="53299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86CC28-CA01-4CCA-A9C8-2C556923C6FD}">
      <dsp:nvSpPr>
        <dsp:cNvPr id="0" name=""/>
        <dsp:cNvSpPr/>
      </dsp:nvSpPr>
      <dsp:spPr>
        <a:xfrm>
          <a:off x="1119280" y="3635939"/>
          <a:ext cx="5837420" cy="9690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560" tIns="102560" rIns="102560" bIns="10256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Tired! </a:t>
          </a:r>
          <a:r>
            <a:rPr lang="ko-KR" altLang="en-US" sz="2200" kern="1200" dirty="0"/>
            <a:t>→</a:t>
          </a:r>
          <a:r>
            <a:rPr lang="en-US" sz="2200" kern="1200" dirty="0"/>
            <a:t> because our noses get exhausted</a:t>
          </a:r>
        </a:p>
      </dsp:txBody>
      <dsp:txXfrm>
        <a:off x="1119280" y="3635939"/>
        <a:ext cx="5837420" cy="96907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EE3D2B-92E0-4C16-BB67-2B4E3DDE4CE4}">
      <dsp:nvSpPr>
        <dsp:cNvPr id="0" name=""/>
        <dsp:cNvSpPr/>
      </dsp:nvSpPr>
      <dsp:spPr>
        <a:xfrm>
          <a:off x="0" y="0"/>
          <a:ext cx="8290560" cy="666394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baseline="0"/>
            <a:t>~11/12 Plan</a:t>
          </a:r>
          <a:endParaRPr lang="en-US" sz="3100" kern="1200"/>
        </a:p>
      </dsp:txBody>
      <dsp:txXfrm>
        <a:off x="19518" y="19518"/>
        <a:ext cx="7515157" cy="627358"/>
      </dsp:txXfrm>
    </dsp:sp>
    <dsp:sp modelId="{EEA8757E-9780-4123-8DDB-0DC5FD202BDA}">
      <dsp:nvSpPr>
        <dsp:cNvPr id="0" name=""/>
        <dsp:cNvSpPr/>
      </dsp:nvSpPr>
      <dsp:spPr>
        <a:xfrm>
          <a:off x="694334" y="787557"/>
          <a:ext cx="8290560" cy="666394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baseline="0"/>
            <a:t>~11/26 Get enough data</a:t>
          </a:r>
          <a:endParaRPr lang="en-US" sz="3100" kern="1200"/>
        </a:p>
      </dsp:txBody>
      <dsp:txXfrm>
        <a:off x="713852" y="807075"/>
        <a:ext cx="7124033" cy="627358"/>
      </dsp:txXfrm>
    </dsp:sp>
    <dsp:sp modelId="{923B34A2-6125-4610-9ECC-F5B2ECDB9210}">
      <dsp:nvSpPr>
        <dsp:cNvPr id="0" name=""/>
        <dsp:cNvSpPr/>
      </dsp:nvSpPr>
      <dsp:spPr>
        <a:xfrm>
          <a:off x="1378305" y="1575114"/>
          <a:ext cx="8290560" cy="666394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baseline="0"/>
            <a:t>~12/10 Make and implement</a:t>
          </a:r>
          <a:endParaRPr lang="en-US" sz="3100" kern="1200"/>
        </a:p>
      </dsp:txBody>
      <dsp:txXfrm>
        <a:off x="1397823" y="1594632"/>
        <a:ext cx="7134396" cy="627358"/>
      </dsp:txXfrm>
    </dsp:sp>
    <dsp:sp modelId="{6DEE5AE8-8EF8-4282-A877-4D086F95D1EF}">
      <dsp:nvSpPr>
        <dsp:cNvPr id="0" name=""/>
        <dsp:cNvSpPr/>
      </dsp:nvSpPr>
      <dsp:spPr>
        <a:xfrm>
          <a:off x="2072639" y="2362672"/>
          <a:ext cx="8290560" cy="666394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baseline="0"/>
            <a:t>~12/20 Edit algorithms and ui in detail</a:t>
          </a:r>
          <a:endParaRPr lang="en-US" sz="3100" kern="1200"/>
        </a:p>
      </dsp:txBody>
      <dsp:txXfrm>
        <a:off x="2092157" y="2382190"/>
        <a:ext cx="7124033" cy="627358"/>
      </dsp:txXfrm>
    </dsp:sp>
    <dsp:sp modelId="{421F1B07-230D-40B6-BC90-22A62673BFF6}">
      <dsp:nvSpPr>
        <dsp:cNvPr id="0" name=""/>
        <dsp:cNvSpPr/>
      </dsp:nvSpPr>
      <dsp:spPr>
        <a:xfrm>
          <a:off x="7857403" y="510397"/>
          <a:ext cx="433156" cy="433156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100" kern="1200"/>
        </a:p>
      </dsp:txBody>
      <dsp:txXfrm>
        <a:off x="7954863" y="510397"/>
        <a:ext cx="238236" cy="325950"/>
      </dsp:txXfrm>
    </dsp:sp>
    <dsp:sp modelId="{AEA3A4B5-C1CC-4918-8F93-ED40F19144D4}">
      <dsp:nvSpPr>
        <dsp:cNvPr id="0" name=""/>
        <dsp:cNvSpPr/>
      </dsp:nvSpPr>
      <dsp:spPr>
        <a:xfrm>
          <a:off x="8551737" y="1297955"/>
          <a:ext cx="433156" cy="433156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100" kern="1200"/>
        </a:p>
      </dsp:txBody>
      <dsp:txXfrm>
        <a:off x="8649197" y="1297955"/>
        <a:ext cx="238236" cy="325950"/>
      </dsp:txXfrm>
    </dsp:sp>
    <dsp:sp modelId="{88FF4935-4BF3-4AB1-A658-064E8BE13F37}">
      <dsp:nvSpPr>
        <dsp:cNvPr id="0" name=""/>
        <dsp:cNvSpPr/>
      </dsp:nvSpPr>
      <dsp:spPr>
        <a:xfrm>
          <a:off x="9235709" y="2085512"/>
          <a:ext cx="433156" cy="433156"/>
        </a:xfrm>
        <a:prstGeom prst="downArrow">
          <a:avLst>
            <a:gd name="adj1" fmla="val 55000"/>
            <a:gd name="adj2" fmla="val 45000"/>
          </a:avLst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100" kern="1200"/>
        </a:p>
      </dsp:txBody>
      <dsp:txXfrm>
        <a:off x="9333169" y="2085512"/>
        <a:ext cx="238236" cy="3259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F88913-68DF-4A5B-9D7E-6AE07E670ED8}" type="datetimeFigureOut">
              <a:rPr lang="ko-KR" altLang="en-US" smtClean="0"/>
              <a:t>2022-12-20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44B87A-D208-43B0-9D46-204A820FBE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44332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팀 멤버는 본인 한 명으로</a:t>
            </a:r>
            <a:r>
              <a:rPr lang="en-US" altLang="ko-KR" dirty="0"/>
              <a:t>, </a:t>
            </a:r>
            <a:r>
              <a:rPr lang="ko-KR" altLang="en-US" dirty="0"/>
              <a:t>전반적인 부분을 모두 담당해서 수행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44B87A-D208-43B0-9D46-204A820FBE11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77019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Season 4</a:t>
            </a:r>
            <a:r>
              <a:rPr lang="ko-KR" altLang="en-US" dirty="0"/>
              <a:t>개</a:t>
            </a:r>
            <a:r>
              <a:rPr lang="en-US" altLang="ko-KR" dirty="0"/>
              <a:t>, category 12</a:t>
            </a:r>
            <a:r>
              <a:rPr lang="ko-KR" altLang="en-US" dirty="0"/>
              <a:t>개</a:t>
            </a:r>
            <a:r>
              <a:rPr lang="en-US" altLang="ko-KR" dirty="0"/>
              <a:t>, note 973</a:t>
            </a:r>
            <a:r>
              <a:rPr lang="ko-KR" altLang="en-US" dirty="0"/>
              <a:t>개로</a:t>
            </a:r>
            <a:r>
              <a:rPr lang="en-US" altLang="ko-KR" dirty="0"/>
              <a:t>, </a:t>
            </a:r>
            <a:r>
              <a:rPr lang="ko-KR" altLang="en-US" dirty="0"/>
              <a:t>평균적으로 부여되는 점수와 가중치가 다르다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44B87A-D208-43B0-9D46-204A820FBE11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44145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Season 4</a:t>
            </a:r>
            <a:r>
              <a:rPr lang="ko-KR" altLang="en-US" dirty="0"/>
              <a:t>개</a:t>
            </a:r>
            <a:r>
              <a:rPr lang="en-US" altLang="ko-KR" dirty="0"/>
              <a:t>, category 12</a:t>
            </a:r>
            <a:r>
              <a:rPr lang="ko-KR" altLang="en-US" dirty="0"/>
              <a:t>개</a:t>
            </a:r>
            <a:r>
              <a:rPr lang="en-US" altLang="ko-KR" dirty="0"/>
              <a:t>, note 973</a:t>
            </a:r>
            <a:r>
              <a:rPr lang="ko-KR" altLang="en-US" dirty="0"/>
              <a:t>개로</a:t>
            </a:r>
            <a:r>
              <a:rPr lang="en-US" altLang="ko-KR" dirty="0"/>
              <a:t>, </a:t>
            </a:r>
            <a:r>
              <a:rPr lang="ko-KR" altLang="en-US" dirty="0"/>
              <a:t>평균적으로 부여되는 점수와 가중치가 다르다</a:t>
            </a:r>
            <a:r>
              <a:rPr lang="en-US" altLang="ko-KR" dirty="0"/>
              <a:t>. Direct</a:t>
            </a:r>
            <a:r>
              <a:rPr lang="ko-KR" altLang="en-US" dirty="0"/>
              <a:t>와 </a:t>
            </a:r>
            <a:r>
              <a:rPr lang="en-US" altLang="ko-KR" dirty="0"/>
              <a:t>indirect</a:t>
            </a:r>
            <a:r>
              <a:rPr lang="ko-KR" altLang="en-US" dirty="0"/>
              <a:t>를 정의하고 가중치 설명 후 연결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44B87A-D208-43B0-9D46-204A820FBE11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50890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사용자의 평가 하나가 </a:t>
            </a:r>
            <a:r>
              <a:rPr lang="en-US" altLang="ko-KR" dirty="0"/>
              <a:t>AP@K </a:t>
            </a:r>
            <a:r>
              <a:rPr lang="ko-KR" altLang="en-US" dirty="0"/>
              <a:t>하나가 됨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44B87A-D208-43B0-9D46-204A820FBE11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37148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사용자들의 </a:t>
            </a:r>
            <a:r>
              <a:rPr lang="en-US" altLang="ko-KR" dirty="0"/>
              <a:t>AP</a:t>
            </a:r>
            <a:r>
              <a:rPr lang="ko-KR" altLang="en-US" dirty="0"/>
              <a:t>의 평균이 </a:t>
            </a:r>
            <a:r>
              <a:rPr lang="en-US" altLang="ko-KR" dirty="0"/>
              <a:t>MAP@K</a:t>
            </a:r>
            <a:r>
              <a:rPr lang="ko-KR" altLang="en-US" dirty="0"/>
              <a:t>가 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44B87A-D208-43B0-9D46-204A820FBE11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14439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하나씩 설명 </a:t>
            </a:r>
            <a:r>
              <a:rPr lang="en-US" altLang="ko-KR" dirty="0"/>
              <a:t>(python</a:t>
            </a:r>
            <a:r>
              <a:rPr lang="ko-KR" altLang="en-US" dirty="0"/>
              <a:t>이랑 </a:t>
            </a:r>
            <a:r>
              <a:rPr lang="en-US" altLang="ko-KR" dirty="0"/>
              <a:t>pandas </a:t>
            </a:r>
            <a:r>
              <a:rPr lang="ko-KR" altLang="en-US" dirty="0"/>
              <a:t>사용해서 웹 </a:t>
            </a:r>
            <a:r>
              <a:rPr lang="ko-KR" altLang="en-US" dirty="0" err="1"/>
              <a:t>크롤링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44B87A-D208-43B0-9D46-204A820FBE11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69925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향수는 친숙한 아이템이지만</a:t>
            </a:r>
            <a:r>
              <a:rPr lang="en-US" altLang="ko-KR" dirty="0"/>
              <a:t>, </a:t>
            </a:r>
            <a:r>
              <a:rPr lang="ko-KR" altLang="en-US" dirty="0"/>
              <a:t>고르기는 어렵다</a:t>
            </a:r>
            <a:r>
              <a:rPr lang="en-US" altLang="ko-KR" dirty="0"/>
              <a:t>. </a:t>
            </a:r>
            <a:r>
              <a:rPr lang="ko-KR" altLang="en-US" dirty="0"/>
              <a:t>모든 향을 다 맡아볼 수 없고</a:t>
            </a:r>
            <a:r>
              <a:rPr lang="en-US" altLang="ko-KR" dirty="0"/>
              <a:t>, </a:t>
            </a:r>
            <a:r>
              <a:rPr lang="ko-KR" altLang="en-US" dirty="0"/>
              <a:t>몇 개 맡아보면 금방 피곤해지기 때문이다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44B87A-D208-43B0-9D46-204A820FBE11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07230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Kaggle</a:t>
            </a:r>
            <a:r>
              <a:rPr lang="ko-KR" altLang="en-US" dirty="0"/>
              <a:t>로 </a:t>
            </a:r>
            <a:r>
              <a:rPr lang="en-US" altLang="ko-KR" dirty="0"/>
              <a:t>perfume</a:t>
            </a:r>
            <a:r>
              <a:rPr lang="ko-KR" altLang="en-US" dirty="0"/>
              <a:t>들의 데이터는 담아왔다</a:t>
            </a:r>
            <a:r>
              <a:rPr lang="en-US" altLang="ko-KR" dirty="0"/>
              <a:t>. </a:t>
            </a:r>
            <a:r>
              <a:rPr lang="ko-KR" altLang="en-US" dirty="0"/>
              <a:t>그러나 정리되지 않은 상태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44B87A-D208-43B0-9D46-204A820FBE11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14804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Kaggle</a:t>
            </a:r>
            <a:r>
              <a:rPr lang="ko-KR" altLang="en-US" dirty="0"/>
              <a:t>에서 얻은 데이터들을 바탕으로 </a:t>
            </a:r>
            <a:r>
              <a:rPr lang="en-US" altLang="ko-KR" dirty="0" err="1"/>
              <a:t>basenote</a:t>
            </a:r>
            <a:r>
              <a:rPr lang="ko-KR" altLang="en-US" dirty="0"/>
              <a:t>에서 </a:t>
            </a:r>
            <a:r>
              <a:rPr lang="ko-KR" altLang="en-US" dirty="0" err="1"/>
              <a:t>웹크롤링을</a:t>
            </a:r>
            <a:r>
              <a:rPr lang="ko-KR" altLang="en-US" dirty="0"/>
              <a:t> 돌렸다</a:t>
            </a:r>
            <a:r>
              <a:rPr lang="en-US" altLang="ko-KR" dirty="0"/>
              <a:t>. </a:t>
            </a:r>
            <a:r>
              <a:rPr lang="ko-KR" altLang="en-US" dirty="0"/>
              <a:t>그래서 정제된 데이터를 얻었다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44B87A-D208-43B0-9D46-204A820FBE11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71408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정제된 </a:t>
            </a:r>
            <a:r>
              <a:rPr lang="en-US" altLang="ko-KR" dirty="0" err="1"/>
              <a:t>json</a:t>
            </a:r>
            <a:r>
              <a:rPr lang="ko-KR" altLang="en-US" dirty="0"/>
              <a:t>을 다시 </a:t>
            </a:r>
            <a:r>
              <a:rPr lang="en-US" altLang="ko-KR" dirty="0"/>
              <a:t>firebase </a:t>
            </a:r>
            <a:r>
              <a:rPr lang="ko-KR" altLang="en-US" dirty="0"/>
              <a:t>문법에 맞게 </a:t>
            </a:r>
            <a:r>
              <a:rPr lang="en-US" altLang="ko-KR" dirty="0"/>
              <a:t>parsing</a:t>
            </a:r>
            <a:r>
              <a:rPr lang="ko-KR" altLang="en-US" dirty="0"/>
              <a:t>하여 저장하였음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44B87A-D208-43B0-9D46-204A820FBE11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79497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정제된 </a:t>
            </a:r>
            <a:r>
              <a:rPr lang="en-US" altLang="ko-KR" dirty="0" err="1"/>
              <a:t>json</a:t>
            </a:r>
            <a:r>
              <a:rPr lang="ko-KR" altLang="en-US" dirty="0"/>
              <a:t>을 다시 </a:t>
            </a:r>
            <a:r>
              <a:rPr lang="en-US" altLang="ko-KR" dirty="0"/>
              <a:t>firebase </a:t>
            </a:r>
            <a:r>
              <a:rPr lang="ko-KR" altLang="en-US" dirty="0"/>
              <a:t>문법에 맞게 </a:t>
            </a:r>
            <a:r>
              <a:rPr lang="en-US" altLang="ko-KR" dirty="0"/>
              <a:t>parsing</a:t>
            </a:r>
            <a:r>
              <a:rPr lang="ko-KR" altLang="en-US" dirty="0"/>
              <a:t>하여 저장하였음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44B87A-D208-43B0-9D46-204A820FBE11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9779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추천 방법은 콘텐츠 기반 필터링이다</a:t>
            </a:r>
            <a:r>
              <a:rPr lang="en-US" altLang="ko-KR" dirty="0"/>
              <a:t>. </a:t>
            </a:r>
            <a:r>
              <a:rPr lang="ko-KR" altLang="en-US" dirty="0"/>
              <a:t>향수의 시즌</a:t>
            </a:r>
            <a:r>
              <a:rPr lang="en-US" altLang="ko-KR" dirty="0"/>
              <a:t>, </a:t>
            </a:r>
            <a:r>
              <a:rPr lang="ko-KR" altLang="en-US" dirty="0"/>
              <a:t>카테고리</a:t>
            </a:r>
            <a:r>
              <a:rPr lang="en-US" altLang="ko-KR" dirty="0"/>
              <a:t>, </a:t>
            </a:r>
            <a:r>
              <a:rPr lang="ko-KR" altLang="en-US" dirty="0"/>
              <a:t>노트 성분에 따라서 유사도가 높은 향수를 선정해서 보여주는 방식이 될 것이다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44B87A-D208-43B0-9D46-204A820FBE11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10909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Cosine similarity</a:t>
            </a:r>
            <a:r>
              <a:rPr lang="ko-KR" altLang="en-US" dirty="0"/>
              <a:t>를 구현한 내용이다</a:t>
            </a:r>
            <a:r>
              <a:rPr lang="en-US" altLang="ko-KR" dirty="0"/>
              <a:t>. </a:t>
            </a:r>
            <a:r>
              <a:rPr lang="ko-KR" altLang="en-US" dirty="0"/>
              <a:t>카테고리 예를 들어서 설명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44B87A-D208-43B0-9D46-204A820FBE11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79327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각 노트의 특징 설명</a:t>
            </a:r>
            <a:r>
              <a:rPr lang="en-US" altLang="ko-KR" dirty="0"/>
              <a:t>, </a:t>
            </a:r>
            <a:r>
              <a:rPr lang="ko-KR" altLang="en-US" dirty="0"/>
              <a:t>직접히트</a:t>
            </a:r>
            <a:r>
              <a:rPr lang="en-US" altLang="ko-KR" dirty="0"/>
              <a:t>, </a:t>
            </a:r>
            <a:r>
              <a:rPr lang="ko-KR" altLang="en-US" dirty="0"/>
              <a:t>간접히트 설명한 뒤 둘 다 다루지만 가중치를 따로 두겠다고 언급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44B87A-D208-43B0-9D46-204A820FBE11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17270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3177E3-6FD7-4F25-BB55-09F447C6AE55}" type="datetimeFigureOut">
              <a:rPr lang="ko-KR" altLang="en-US" smtClean="0"/>
              <a:t>2022-12-20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57909-6123-4F46-A876-0651150B87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0112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3177E3-6FD7-4F25-BB55-09F447C6AE55}" type="datetimeFigureOut">
              <a:rPr lang="ko-KR" altLang="en-US" smtClean="0"/>
              <a:t>2022-12-20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57909-6123-4F46-A876-0651150B87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83317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3177E3-6FD7-4F25-BB55-09F447C6AE55}" type="datetimeFigureOut">
              <a:rPr lang="ko-KR" altLang="en-US" smtClean="0"/>
              <a:t>2022-12-20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57909-6123-4F46-A876-0651150B87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69572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3177E3-6FD7-4F25-BB55-09F447C6AE55}" type="datetimeFigureOut">
              <a:rPr lang="ko-KR" altLang="en-US" smtClean="0"/>
              <a:t>2022-12-20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57909-6123-4F46-A876-0651150B87C8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673221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3177E3-6FD7-4F25-BB55-09F447C6AE55}" type="datetimeFigureOut">
              <a:rPr lang="ko-KR" altLang="en-US" smtClean="0"/>
              <a:t>2022-12-20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57909-6123-4F46-A876-0651150B87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31105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3177E3-6FD7-4F25-BB55-09F447C6AE55}" type="datetimeFigureOut">
              <a:rPr lang="ko-KR" altLang="en-US" smtClean="0"/>
              <a:t>2022-12-20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57909-6123-4F46-A876-0651150B87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713656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그림 열 3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3177E3-6FD7-4F25-BB55-09F447C6AE55}" type="datetimeFigureOut">
              <a:rPr lang="ko-KR" altLang="en-US" smtClean="0"/>
              <a:t>2022-12-20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57909-6123-4F46-A876-0651150B87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315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3177E3-6FD7-4F25-BB55-09F447C6AE55}" type="datetimeFigureOut">
              <a:rPr lang="ko-KR" altLang="en-US" smtClean="0"/>
              <a:t>2022-12-20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57909-6123-4F46-A876-0651150B87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75225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3177E3-6FD7-4F25-BB55-09F447C6AE55}" type="datetimeFigureOut">
              <a:rPr lang="ko-KR" altLang="en-US" smtClean="0"/>
              <a:t>2022-12-20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57909-6123-4F46-A876-0651150B87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98207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3177E3-6FD7-4F25-BB55-09F447C6AE55}" type="datetimeFigureOut">
              <a:rPr lang="ko-KR" altLang="en-US" smtClean="0"/>
              <a:t>2022-12-20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57909-6123-4F46-A876-0651150B87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31350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3177E3-6FD7-4F25-BB55-09F447C6AE55}" type="datetimeFigureOut">
              <a:rPr lang="ko-KR" altLang="en-US" smtClean="0"/>
              <a:t>2022-12-20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57909-6123-4F46-A876-0651150B87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0348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3177E3-6FD7-4F25-BB55-09F447C6AE55}" type="datetimeFigureOut">
              <a:rPr lang="ko-KR" altLang="en-US" smtClean="0"/>
              <a:t>2022-12-20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57909-6123-4F46-A876-0651150B87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55621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3177E3-6FD7-4F25-BB55-09F447C6AE55}" type="datetimeFigureOut">
              <a:rPr lang="ko-KR" altLang="en-US" smtClean="0"/>
              <a:t>2022-12-20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57909-6123-4F46-A876-0651150B87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40504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3177E3-6FD7-4F25-BB55-09F447C6AE55}" type="datetimeFigureOut">
              <a:rPr lang="ko-KR" altLang="en-US" smtClean="0"/>
              <a:t>2022-12-20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57909-6123-4F46-A876-0651150B87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9259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3177E3-6FD7-4F25-BB55-09F447C6AE55}" type="datetimeFigureOut">
              <a:rPr lang="ko-KR" altLang="en-US" smtClean="0"/>
              <a:t>2022-12-20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57909-6123-4F46-A876-0651150B87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6805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3177E3-6FD7-4F25-BB55-09F447C6AE55}" type="datetimeFigureOut">
              <a:rPr lang="ko-KR" altLang="en-US" smtClean="0"/>
              <a:t>2022-12-20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57909-6123-4F46-A876-0651150B87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32346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3177E3-6FD7-4F25-BB55-09F447C6AE55}" type="datetimeFigureOut">
              <a:rPr lang="ko-KR" altLang="en-US" smtClean="0"/>
              <a:t>2022-12-20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57909-6123-4F46-A876-0651150B87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1930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C53177E3-6FD7-4F25-BB55-09F447C6AE55}" type="datetimeFigureOut">
              <a:rPr lang="ko-KR" altLang="en-US" smtClean="0"/>
              <a:t>2022-12-20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69D57909-6123-4F46-A876-0651150B87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53893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7" r:id="rId1"/>
    <p:sldLayoutId id="2147483818" r:id="rId2"/>
    <p:sldLayoutId id="2147483819" r:id="rId3"/>
    <p:sldLayoutId id="2147483820" r:id="rId4"/>
    <p:sldLayoutId id="2147483821" r:id="rId5"/>
    <p:sldLayoutId id="2147483822" r:id="rId6"/>
    <p:sldLayoutId id="2147483823" r:id="rId7"/>
    <p:sldLayoutId id="2147483824" r:id="rId8"/>
    <p:sldLayoutId id="2147483825" r:id="rId9"/>
    <p:sldLayoutId id="2147483826" r:id="rId10"/>
    <p:sldLayoutId id="2147483827" r:id="rId11"/>
    <p:sldLayoutId id="2147483828" r:id="rId12"/>
    <p:sldLayoutId id="2147483829" r:id="rId13"/>
    <p:sldLayoutId id="2147483830" r:id="rId14"/>
    <p:sldLayoutId id="2147483831" r:id="rId15"/>
    <p:sldLayoutId id="2147483832" r:id="rId16"/>
    <p:sldLayoutId id="2147483833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ctr" defTabSz="914400" rtl="0" eaLnBrk="1" latinLnBrk="1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1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file/d/1yY5B5L7wIvZQHlX6ByRW43RNOrYU27tS/view?usp=sharing" TargetMode="External"/><Relationship Id="rId2" Type="http://schemas.openxmlformats.org/officeDocument/2006/relationships/hyperlink" Target="https://github.com/Leekangeun1/Perfume_Recommendation_System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://commons.wikimedia.org/wiki/File:User_font_awesome.svg" TargetMode="External"/><Relationship Id="rId3" Type="http://schemas.openxmlformats.org/officeDocument/2006/relationships/image" Target="../media/image18.jpe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pexels.com/ko-kr/photo/1200628/" TargetMode="External"/><Relationship Id="rId5" Type="http://schemas.openxmlformats.org/officeDocument/2006/relationships/image" Target="../media/image19.jpeg"/><Relationship Id="rId4" Type="http://schemas.openxmlformats.org/officeDocument/2006/relationships/hyperlink" Target="https://pxhere.com/ko/photo/1570153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8E439DD2-2B1B-2515-81A5-EF4AAE075ADD}"/>
              </a:ext>
            </a:extLst>
          </p:cNvPr>
          <p:cNvSpPr txBox="1">
            <a:spLocks/>
          </p:cNvSpPr>
          <p:nvPr/>
        </p:nvSpPr>
        <p:spPr>
          <a:xfrm>
            <a:off x="1286933" y="2213361"/>
            <a:ext cx="6247721" cy="22048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800" dirty="0"/>
              <a:t>Perfume </a:t>
            </a:r>
            <a:br>
              <a:rPr lang="en-US" altLang="ko-KR" sz="4800" dirty="0"/>
            </a:br>
            <a:r>
              <a:rPr lang="en-US" altLang="ko-KR" sz="4800" dirty="0"/>
              <a:t>Recommendation system</a:t>
            </a:r>
            <a:endParaRPr lang="ko-KR" altLang="en-US" sz="4800" dirty="0"/>
          </a:p>
        </p:txBody>
      </p:sp>
      <p:sp>
        <p:nvSpPr>
          <p:cNvPr id="7" name="부제목 2">
            <a:extLst>
              <a:ext uri="{FF2B5EF4-FFF2-40B4-BE49-F238E27FC236}">
                <a16:creationId xmlns:a16="http://schemas.microsoft.com/office/drawing/2014/main" id="{AE3DBE28-606E-B3D1-EAF6-08F834735955}"/>
              </a:ext>
            </a:extLst>
          </p:cNvPr>
          <p:cNvSpPr txBox="1">
            <a:spLocks/>
          </p:cNvSpPr>
          <p:nvPr/>
        </p:nvSpPr>
        <p:spPr>
          <a:xfrm>
            <a:off x="1286934" y="4418176"/>
            <a:ext cx="6247721" cy="126420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20173318 </a:t>
            </a:r>
            <a:r>
              <a:rPr lang="ko-KR" altLang="en-US" sz="2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이강은</a:t>
            </a:r>
          </a:p>
        </p:txBody>
      </p:sp>
    </p:spTree>
    <p:extLst>
      <p:ext uri="{BB962C8B-B14F-4D97-AF65-F5344CB8AC3E}">
        <p14:creationId xmlns:p14="http://schemas.microsoft.com/office/powerpoint/2010/main" val="2431364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A44695-1B58-0E63-6AE0-0398561C7F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Recommendation</a:t>
            </a:r>
            <a:r>
              <a:rPr lang="ko-KR" altLang="en-US" dirty="0"/>
              <a:t> </a:t>
            </a:r>
            <a:r>
              <a:rPr lang="en-US" altLang="ko-KR" dirty="0"/>
              <a:t>Method</a:t>
            </a:r>
            <a:endParaRPr lang="ko-KR" altLang="en-US" dirty="0"/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23B3020-9D2A-0C73-0C10-EEB6A81139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1950208"/>
              </p:ext>
            </p:extLst>
          </p:nvPr>
        </p:nvGraphicFramePr>
        <p:xfrm>
          <a:off x="1078271" y="2794272"/>
          <a:ext cx="3621548" cy="2560320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3621548">
                  <a:extLst>
                    <a:ext uri="{9D8B030D-6E8A-4147-A177-3AD203B41FA5}">
                      <a16:colId xmlns:a16="http://schemas.microsoft.com/office/drawing/2014/main" val="20029863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3600" dirty="0"/>
                        <a:t>Model1</a:t>
                      </a:r>
                      <a:endParaRPr lang="ko-KR" altLang="en-US" sz="3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61869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3600" dirty="0"/>
                        <a:t>Base note</a:t>
                      </a:r>
                      <a:endParaRPr lang="ko-KR" altLang="en-US" sz="3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99750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3600" dirty="0"/>
                        <a:t>Heart note</a:t>
                      </a:r>
                      <a:endParaRPr lang="ko-KR" altLang="en-US" sz="3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68204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3600" dirty="0"/>
                        <a:t>Top note</a:t>
                      </a:r>
                      <a:endParaRPr lang="ko-KR" altLang="en-US" sz="3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0452110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0B37CE4D-7F99-A2B6-DEB8-B8A9B97A84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6294385"/>
              </p:ext>
            </p:extLst>
          </p:nvPr>
        </p:nvGraphicFramePr>
        <p:xfrm>
          <a:off x="7238181" y="2794272"/>
          <a:ext cx="3621548" cy="2560320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3621548">
                  <a:extLst>
                    <a:ext uri="{9D8B030D-6E8A-4147-A177-3AD203B41FA5}">
                      <a16:colId xmlns:a16="http://schemas.microsoft.com/office/drawing/2014/main" val="20029863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3600" dirty="0"/>
                        <a:t>Model2</a:t>
                      </a:r>
                      <a:endParaRPr lang="ko-KR" altLang="en-US" sz="3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61869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3600" dirty="0"/>
                        <a:t>Base note</a:t>
                      </a:r>
                      <a:endParaRPr lang="ko-KR" altLang="en-US" sz="3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99750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3600" dirty="0"/>
                        <a:t>Heart note</a:t>
                      </a:r>
                      <a:endParaRPr lang="ko-KR" altLang="en-US" sz="3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68204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3600" dirty="0"/>
                        <a:t>Top note</a:t>
                      </a:r>
                      <a:endParaRPr lang="ko-KR" altLang="en-US" sz="3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0452110"/>
                  </a:ext>
                </a:extLst>
              </a:tr>
            </a:tbl>
          </a:graphicData>
        </a:graphic>
      </p:graphicFrame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B756CA38-6E84-2C7D-6F98-6DE0A26FCFA1}"/>
              </a:ext>
            </a:extLst>
          </p:cNvPr>
          <p:cNvSpPr/>
          <p:nvPr/>
        </p:nvSpPr>
        <p:spPr>
          <a:xfrm>
            <a:off x="3175820" y="3574025"/>
            <a:ext cx="3932903" cy="4621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A13EB96F-2AE0-C680-2374-9BC9874CBBE0}"/>
              </a:ext>
            </a:extLst>
          </p:cNvPr>
          <p:cNvSpPr/>
          <p:nvPr/>
        </p:nvSpPr>
        <p:spPr>
          <a:xfrm rot="641989">
            <a:off x="3251250" y="4523302"/>
            <a:ext cx="3932903" cy="4621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35F602-8CDF-DF53-9215-C9E9E611E288}"/>
              </a:ext>
            </a:extLst>
          </p:cNvPr>
          <p:cNvSpPr txBox="1"/>
          <p:nvPr/>
        </p:nvSpPr>
        <p:spPr>
          <a:xfrm>
            <a:off x="4537587" y="3614385"/>
            <a:ext cx="22614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Direct Hit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FE4D6B-842A-7095-BCAC-14C8927E9986}"/>
              </a:ext>
            </a:extLst>
          </p:cNvPr>
          <p:cNvSpPr txBox="1"/>
          <p:nvPr/>
        </p:nvSpPr>
        <p:spPr>
          <a:xfrm rot="648669">
            <a:off x="4618703" y="4661616"/>
            <a:ext cx="22614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Indirect Hit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46713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51C2207-6EDF-E6C2-C343-A05CA5B0F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Recommendation</a:t>
            </a:r>
            <a:r>
              <a:rPr lang="ko-KR" altLang="en-US" dirty="0"/>
              <a:t> </a:t>
            </a:r>
            <a:r>
              <a:rPr lang="en-US" altLang="ko-KR" dirty="0"/>
              <a:t>method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3BEEAB6-1A69-3B11-57D5-820666F52DB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862" t="20077" r="7495" b="12184"/>
          <a:stretch/>
        </p:blipFill>
        <p:spPr>
          <a:xfrm>
            <a:off x="3142593" y="2109253"/>
            <a:ext cx="8849712" cy="413023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ECDE3EB-A5E4-322C-ADD7-9C3E48783A6F}"/>
              </a:ext>
            </a:extLst>
          </p:cNvPr>
          <p:cNvSpPr txBox="1"/>
          <p:nvPr/>
        </p:nvSpPr>
        <p:spPr>
          <a:xfrm>
            <a:off x="346840" y="2662018"/>
            <a:ext cx="23963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Season: 4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5388173-A8E0-D8B5-4D03-61DB2F366B9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862" t="20537" r="7495" b="12491"/>
          <a:stretch/>
        </p:blipFill>
        <p:spPr>
          <a:xfrm>
            <a:off x="3142593" y="2155976"/>
            <a:ext cx="8849712" cy="408350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4AC13B7-6649-FA96-BBB9-093EF750712A}"/>
              </a:ext>
            </a:extLst>
          </p:cNvPr>
          <p:cNvSpPr txBox="1"/>
          <p:nvPr/>
        </p:nvSpPr>
        <p:spPr>
          <a:xfrm>
            <a:off x="346840" y="3749296"/>
            <a:ext cx="23963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Category: 12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DA2EF8D3-5F24-E79A-E230-CB50544C87F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564" t="20072" r="7495" b="12258"/>
          <a:stretch/>
        </p:blipFill>
        <p:spPr>
          <a:xfrm>
            <a:off x="3115703" y="2109253"/>
            <a:ext cx="8876602" cy="412351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1645736-5235-E9AE-C12B-989B824EE7EE}"/>
              </a:ext>
            </a:extLst>
          </p:cNvPr>
          <p:cNvSpPr txBox="1"/>
          <p:nvPr/>
        </p:nvSpPr>
        <p:spPr>
          <a:xfrm>
            <a:off x="346840" y="4836574"/>
            <a:ext cx="23963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Note: 973</a:t>
            </a:r>
          </a:p>
        </p:txBody>
      </p:sp>
    </p:spTree>
    <p:extLst>
      <p:ext uri="{BB962C8B-B14F-4D97-AF65-F5344CB8AC3E}">
        <p14:creationId xmlns:p14="http://schemas.microsoft.com/office/powerpoint/2010/main" val="2822509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51C2207-6EDF-E6C2-C343-A05CA5B0F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Recommendation</a:t>
            </a:r>
            <a:r>
              <a:rPr lang="ko-KR" altLang="en-US" dirty="0"/>
              <a:t> </a:t>
            </a:r>
            <a:r>
              <a:rPr lang="en-US" altLang="ko-KR" dirty="0"/>
              <a:t>method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CDE3EB-A5E4-322C-ADD7-9C3E48783A6F}"/>
              </a:ext>
            </a:extLst>
          </p:cNvPr>
          <p:cNvSpPr txBox="1"/>
          <p:nvPr/>
        </p:nvSpPr>
        <p:spPr>
          <a:xfrm>
            <a:off x="346841" y="2662018"/>
            <a:ext cx="18555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Season: 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4AC13B7-6649-FA96-BBB9-093EF750712A}"/>
              </a:ext>
            </a:extLst>
          </p:cNvPr>
          <p:cNvSpPr txBox="1"/>
          <p:nvPr/>
        </p:nvSpPr>
        <p:spPr>
          <a:xfrm>
            <a:off x="346840" y="3749296"/>
            <a:ext cx="23963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Category: 12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1645736-5235-E9AE-C12B-989B824EE7EE}"/>
              </a:ext>
            </a:extLst>
          </p:cNvPr>
          <p:cNvSpPr txBox="1"/>
          <p:nvPr/>
        </p:nvSpPr>
        <p:spPr>
          <a:xfrm>
            <a:off x="346840" y="4836574"/>
            <a:ext cx="23963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Note: 973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D2EAE2-2C25-A8B4-BF20-0F802F5C79A7}"/>
              </a:ext>
            </a:extLst>
          </p:cNvPr>
          <p:cNvSpPr txBox="1"/>
          <p:nvPr/>
        </p:nvSpPr>
        <p:spPr>
          <a:xfrm>
            <a:off x="2895600" y="4836573"/>
            <a:ext cx="20106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Direct Hit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3459411-EFC5-BFEE-3650-DF328C54C93F}"/>
              </a:ext>
            </a:extLst>
          </p:cNvPr>
          <p:cNvSpPr txBox="1"/>
          <p:nvPr/>
        </p:nvSpPr>
        <p:spPr>
          <a:xfrm>
            <a:off x="2895599" y="5726393"/>
            <a:ext cx="20106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Indirect Hit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F5974D5-B3EB-CCBA-0EA0-2D4A6A9D1C0F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2202426" y="5128961"/>
            <a:ext cx="69317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DAC45501-D600-09FB-2921-EDDC52C817D5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2202426" y="5128960"/>
            <a:ext cx="693173" cy="88982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9" name="그림 18">
            <a:extLst>
              <a:ext uri="{FF2B5EF4-FFF2-40B4-BE49-F238E27FC236}">
                <a16:creationId xmlns:a16="http://schemas.microsoft.com/office/drawing/2014/main" id="{C39F42A4-6849-E2F2-0FD0-675C2CA9B0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750" t="35842" r="60080" b="52657"/>
          <a:stretch/>
        </p:blipFill>
        <p:spPr>
          <a:xfrm>
            <a:off x="6096000" y="2951208"/>
            <a:ext cx="3989529" cy="159617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2E44E1ED-B269-09CE-643E-6981E870CA77}"/>
              </a:ext>
            </a:extLst>
          </p:cNvPr>
          <p:cNvSpPr txBox="1"/>
          <p:nvPr/>
        </p:nvSpPr>
        <p:spPr>
          <a:xfrm>
            <a:off x="6973280" y="2138798"/>
            <a:ext cx="14945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Weight</a:t>
            </a:r>
            <a:endParaRPr lang="ko-KR" altLang="en-US" sz="28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9599513-44FE-2A1F-5D0F-19848E8A281B}"/>
              </a:ext>
            </a:extLst>
          </p:cNvPr>
          <p:cNvSpPr txBox="1"/>
          <p:nvPr/>
        </p:nvSpPr>
        <p:spPr>
          <a:xfrm>
            <a:off x="7150255" y="3110659"/>
            <a:ext cx="14945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x4</a:t>
            </a:r>
            <a:endParaRPr lang="ko-KR" altLang="en-US" sz="28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9670EFE-C4E3-4B92-D7B0-9A8AA1BCABEF}"/>
              </a:ext>
            </a:extLst>
          </p:cNvPr>
          <p:cNvSpPr txBox="1"/>
          <p:nvPr/>
        </p:nvSpPr>
        <p:spPr>
          <a:xfrm>
            <a:off x="7150254" y="4044191"/>
            <a:ext cx="14945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x12</a:t>
            </a:r>
            <a:endParaRPr lang="ko-KR" altLang="en-US" sz="28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2C1435F-82C3-6020-E49B-0761CA8B632B}"/>
              </a:ext>
            </a:extLst>
          </p:cNvPr>
          <p:cNvSpPr txBox="1"/>
          <p:nvPr/>
        </p:nvSpPr>
        <p:spPr>
          <a:xfrm>
            <a:off x="7150254" y="4974754"/>
            <a:ext cx="14945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x30</a:t>
            </a:r>
            <a:endParaRPr lang="ko-KR" altLang="en-US" sz="28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5A8D514-F529-5FA2-B066-2AE883137ACB}"/>
              </a:ext>
            </a:extLst>
          </p:cNvPr>
          <p:cNvSpPr txBox="1"/>
          <p:nvPr/>
        </p:nvSpPr>
        <p:spPr>
          <a:xfrm>
            <a:off x="7150254" y="5901977"/>
            <a:ext cx="14945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x15</a:t>
            </a:r>
            <a:endParaRPr lang="ko-KR" altLang="en-US" sz="2800" dirty="0"/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685C5125-0B2E-6B5C-4E1C-0E3FF9A27C2D}"/>
              </a:ext>
            </a:extLst>
          </p:cNvPr>
          <p:cNvCxnSpPr>
            <a:cxnSpLocks/>
            <a:stCxn id="9" idx="3"/>
            <a:endCxn id="24" idx="1"/>
          </p:cNvCxnSpPr>
          <p:nvPr/>
        </p:nvCxnSpPr>
        <p:spPr>
          <a:xfrm>
            <a:off x="2202427" y="2954406"/>
            <a:ext cx="4947828" cy="4178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A0B4C0FD-2186-9B02-AFDD-541E9A0B0908}"/>
              </a:ext>
            </a:extLst>
          </p:cNvPr>
          <p:cNvCxnSpPr>
            <a:cxnSpLocks/>
            <a:stCxn id="12" idx="3"/>
            <a:endCxn id="25" idx="1"/>
          </p:cNvCxnSpPr>
          <p:nvPr/>
        </p:nvCxnSpPr>
        <p:spPr>
          <a:xfrm>
            <a:off x="2743199" y="4041684"/>
            <a:ext cx="4407055" cy="2641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0BECD6D5-7666-4AB6-4C11-6EE48F407F04}"/>
              </a:ext>
            </a:extLst>
          </p:cNvPr>
          <p:cNvCxnSpPr>
            <a:cxnSpLocks/>
            <a:stCxn id="3" idx="3"/>
            <a:endCxn id="26" idx="1"/>
          </p:cNvCxnSpPr>
          <p:nvPr/>
        </p:nvCxnSpPr>
        <p:spPr>
          <a:xfrm>
            <a:off x="4906298" y="5128961"/>
            <a:ext cx="2243956" cy="1074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6CA4460D-AA79-C8C8-F66D-C9BD9E93964E}"/>
              </a:ext>
            </a:extLst>
          </p:cNvPr>
          <p:cNvCxnSpPr>
            <a:cxnSpLocks/>
            <a:stCxn id="4" idx="3"/>
            <a:endCxn id="27" idx="1"/>
          </p:cNvCxnSpPr>
          <p:nvPr/>
        </p:nvCxnSpPr>
        <p:spPr>
          <a:xfrm>
            <a:off x="4906297" y="6018781"/>
            <a:ext cx="2243957" cy="1448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7046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23" grpId="0"/>
      <p:bldP spid="24" grpId="0"/>
      <p:bldP spid="25" grpId="0"/>
      <p:bldP spid="26" grpId="0"/>
      <p:bldP spid="2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78000"/>
                <a:shade val="100000"/>
                <a:hueMod val="136000"/>
                <a:satMod val="160000"/>
                <a:lumMod val="105000"/>
              </a:schemeClr>
            </a:gs>
            <a:gs pos="100000">
              <a:schemeClr val="bg2">
                <a:shade val="92000"/>
                <a:satMod val="170000"/>
                <a:lumMod val="96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>
            <a:extLst>
              <a:ext uri="{FF2B5EF4-FFF2-40B4-BE49-F238E27FC236}">
                <a16:creationId xmlns:a16="http://schemas.microsoft.com/office/drawing/2014/main" id="{E43006C0-9CF0-4AD0-9C72-B3F9942A80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8A20B43-EA35-4D51-8E25-05F8B334E9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53D1018B-412F-4D92-8F80-6D1E41C88D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B59371E8-E3A5-457E-A234-8A4F8B8256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108FAA8-9416-4584-94E0-E60C0EF6F2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내용 개체 틀 2"/>
          <p:cNvSpPr>
            <a:spLocks noGrp="1"/>
          </p:cNvSpPr>
          <p:nvPr>
            <p:ph sz="quarter" idx="13"/>
          </p:nvPr>
        </p:nvSpPr>
        <p:spPr>
          <a:xfrm>
            <a:off x="960120" y="4165600"/>
            <a:ext cx="4192557" cy="1727016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 latinLnBrk="0">
              <a:buNone/>
            </a:pPr>
            <a:r>
              <a:rPr lang="en-US" altLang="ko-KR" sz="2200">
                <a:solidFill>
                  <a:schemeClr val="bg1">
                    <a:lumMod val="50000"/>
                  </a:schemeClr>
                </a:solidFill>
              </a:rPr>
              <a:t>MAP@K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0120" y="957486"/>
            <a:ext cx="4175471" cy="3131913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altLang="ko-KR" sz="4800" dirty="0"/>
              <a:t>evaluation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1372EB6-8B7C-54E0-C5B8-AEF84A37BF6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7750" t="18445" r="42123" b="22667"/>
          <a:stretch/>
        </p:blipFill>
        <p:spPr>
          <a:xfrm>
            <a:off x="6431280" y="477663"/>
            <a:ext cx="3718560" cy="611988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38BF29F-CF42-3667-8EDC-41E599343D44}"/>
                  </a:ext>
                </a:extLst>
              </p:cNvPr>
              <p:cNvSpPr txBox="1"/>
              <p:nvPr/>
            </p:nvSpPr>
            <p:spPr>
              <a:xfrm>
                <a:off x="4630420" y="817418"/>
                <a:ext cx="6096000" cy="8769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effectLst/>
                          <a:latin typeface="Cambria Math" panose="02040503050406030204" pitchFamily="18" charset="0"/>
                        </a:rPr>
                        <m:t>𝐴𝑃</m:t>
                      </m:r>
                      <m:r>
                        <a:rPr lang="en-US" altLang="ko-KR" b="0" i="1" smtClean="0">
                          <a:effectLst/>
                          <a:latin typeface="Cambria Math" panose="02040503050406030204" pitchFamily="18" charset="0"/>
                        </a:rPr>
                        <m:t>@</m:t>
                      </m:r>
                      <m:r>
                        <a:rPr lang="en-US" altLang="ko-KR" b="0" i="1" smtClean="0">
                          <a:effectLst/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altLang="ko-KR" b="0" i="1" smtClean="0"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b="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effectLst/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b="0" i="1" smtClean="0">
                              <a:effectLst/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ko-KR" b="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b="0" i="1" smtClean="0">
                              <a:effectLst/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b="0" i="1" smtClean="0">
                              <a:effectLst/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b="0" i="1" smtClean="0">
                              <a:effectLst/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r>
                            <a:rPr lang="en-US" altLang="ko-KR" b="0" i="1" smtClean="0">
                              <a:effectLst/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ko-KR" b="0" i="1" smtClean="0">
                              <a:effectLst/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b="0" i="1" smtClean="0">
                              <a:effectLst/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b="0" i="1" smtClean="0">
                              <a:effectLst/>
                              <a:latin typeface="Cambria Math" panose="02040503050406030204" pitchFamily="18" charset="0"/>
                            </a:rPr>
                            <m:t>)∙</m:t>
                          </m:r>
                          <m:r>
                            <a:rPr lang="en-US" altLang="ko-KR" b="0" i="1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𝑟𝑒𝑙</m:t>
                          </m:r>
                          <m:r>
                            <a:rPr lang="en-US" altLang="ko-KR" b="0" i="1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b="0" i="1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b="0" i="1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38BF29F-CF42-3667-8EDC-41E599343D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0420" y="817418"/>
                <a:ext cx="6096000" cy="87690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8" name="표 5">
            <a:extLst>
              <a:ext uri="{FF2B5EF4-FFF2-40B4-BE49-F238E27FC236}">
                <a16:creationId xmlns:a16="http://schemas.microsoft.com/office/drawing/2014/main" id="{54D63960-0AF2-5250-FC84-52C48BFE96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9618827"/>
              </p:ext>
            </p:extLst>
          </p:nvPr>
        </p:nvGraphicFramePr>
        <p:xfrm>
          <a:off x="4246880" y="1867746"/>
          <a:ext cx="7797800" cy="7416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59560">
                  <a:extLst>
                    <a:ext uri="{9D8B030D-6E8A-4147-A177-3AD203B41FA5}">
                      <a16:colId xmlns:a16="http://schemas.microsoft.com/office/drawing/2014/main" val="4121290527"/>
                    </a:ext>
                  </a:extLst>
                </a:gridCol>
                <a:gridCol w="1559560">
                  <a:extLst>
                    <a:ext uri="{9D8B030D-6E8A-4147-A177-3AD203B41FA5}">
                      <a16:colId xmlns:a16="http://schemas.microsoft.com/office/drawing/2014/main" val="2739838728"/>
                    </a:ext>
                  </a:extLst>
                </a:gridCol>
                <a:gridCol w="1559560">
                  <a:extLst>
                    <a:ext uri="{9D8B030D-6E8A-4147-A177-3AD203B41FA5}">
                      <a16:colId xmlns:a16="http://schemas.microsoft.com/office/drawing/2014/main" val="446049581"/>
                    </a:ext>
                  </a:extLst>
                </a:gridCol>
                <a:gridCol w="1559560">
                  <a:extLst>
                    <a:ext uri="{9D8B030D-6E8A-4147-A177-3AD203B41FA5}">
                      <a16:colId xmlns:a16="http://schemas.microsoft.com/office/drawing/2014/main" val="558748284"/>
                    </a:ext>
                  </a:extLst>
                </a:gridCol>
                <a:gridCol w="1559560">
                  <a:extLst>
                    <a:ext uri="{9D8B030D-6E8A-4147-A177-3AD203B41FA5}">
                      <a16:colId xmlns:a16="http://schemas.microsoft.com/office/drawing/2014/main" val="15532510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Rec.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#1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#2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#3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#4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71561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Evaluation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179401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FA5C12B-3F16-914C-0004-4656A78597EB}"/>
                  </a:ext>
                </a:extLst>
              </p:cNvPr>
              <p:cNvSpPr txBox="1"/>
              <p:nvPr/>
            </p:nvSpPr>
            <p:spPr>
              <a:xfrm>
                <a:off x="4246880" y="2966719"/>
                <a:ext cx="2763517" cy="2767424"/>
              </a:xfrm>
              <a:prstGeom prst="rect">
                <a:avLst/>
              </a:prstGeom>
              <a:solidFill>
                <a:srgbClr val="FFFFFF">
                  <a:alpha val="69804"/>
                </a:srgbClr>
              </a:solidFill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𝑟𝑒𝑙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den>
                    </m:f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altLang="ko-KR" dirty="0">
                    <a:ea typeface="Cambria Math" panose="02040503050406030204" pitchFamily="18" charset="0"/>
                  </a:rPr>
                  <a:t> </a:t>
                </a:r>
              </a:p>
              <a:p>
                <a:r>
                  <a:rPr lang="en-US" altLang="ko-KR" dirty="0">
                    <a:ea typeface="Cambria Math" panose="02040503050406030204" pitchFamily="18" charset="0"/>
                  </a:rPr>
                  <a:t> </a:t>
                </a:r>
                <a:endParaRPr lang="en-US" altLang="ko-KR" b="0" dirty="0"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𝑟𝑒𝑙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ko-KR" b="0" dirty="0">
                    <a:ea typeface="Cambria Math" panose="02040503050406030204" pitchFamily="18" charset="0"/>
                  </a:rPr>
                  <a:t> </a:t>
                </a:r>
              </a:p>
              <a:p>
                <a:endParaRPr lang="en-US" altLang="ko-KR" b="0" dirty="0"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𝑟𝑒𝑙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r>
                  <a:rPr lang="en-US" altLang="ko-KR" b="0" dirty="0">
                    <a:ea typeface="Cambria Math" panose="02040503050406030204" pitchFamily="18" charset="0"/>
                  </a:rPr>
                  <a:t> </a:t>
                </a:r>
              </a:p>
              <a:p>
                <a:endParaRPr lang="en-US" altLang="ko-KR" b="0" dirty="0"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𝑟𝑒𝑙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ko-KR" b="0" dirty="0">
                    <a:ea typeface="Cambria Math" panose="02040503050406030204" pitchFamily="18" charset="0"/>
                  </a:rPr>
                  <a:t> </a:t>
                </a:r>
              </a:p>
              <a:p>
                <a:r>
                  <a:rPr lang="ko-KR" altLang="en-US" dirty="0"/>
                  <a:t> 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FA5C12B-3F16-914C-0004-4656A78597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6880" y="2966719"/>
                <a:ext cx="2763517" cy="276742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90F066A-1DB6-EB31-578E-207F1B69A93E}"/>
                  </a:ext>
                </a:extLst>
              </p:cNvPr>
              <p:cNvSpPr txBox="1"/>
              <p:nvPr/>
            </p:nvSpPr>
            <p:spPr>
              <a:xfrm>
                <a:off x="7010400" y="2966720"/>
                <a:ext cx="4622800" cy="3384901"/>
              </a:xfrm>
              <a:prstGeom prst="rect">
                <a:avLst/>
              </a:prstGeom>
              <a:solidFill>
                <a:srgbClr val="FFFFFF">
                  <a:alpha val="69804"/>
                </a:srgbClr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𝑛𝑢𝑚𝑏𝑒𝑟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𝑃𝑟𝑒𝑐𝑖𝑠𝑖𝑜𝑛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en-US" altLang="ko-KR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𝑛𝑢𝑚𝑏𝑒𝑟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𝑆h𝑜𝑤𝑛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𝑅𝑒𝑐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en-US" altLang="ko-KR" b="0" dirty="0"/>
              </a:p>
              <a:p>
                <a:endParaRPr lang="en-US" altLang="ko-KR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effectLst/>
                          <a:latin typeface="Cambria Math" panose="02040503050406030204" pitchFamily="18" charset="0"/>
                        </a:rPr>
                        <m:t>𝐴𝑃</m:t>
                      </m:r>
                      <m:r>
                        <a:rPr lang="en-US" altLang="ko-KR" b="0" i="1" smtClean="0">
                          <a:effectLst/>
                          <a:latin typeface="Cambria Math" panose="02040503050406030204" pitchFamily="18" charset="0"/>
                        </a:rPr>
                        <m:t>@</m:t>
                      </m:r>
                      <m:r>
                        <a:rPr lang="en-US" altLang="ko-KR" b="0" i="1" smtClean="0">
                          <a:effectLst/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altLang="ko-KR" b="0" i="1" smtClean="0"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b="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effectLst/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b="0" i="1" smtClean="0">
                              <a:effectLst/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ko-KR" b="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b="0" i="1" smtClean="0">
                              <a:effectLst/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b="0" i="1" smtClean="0">
                              <a:effectLst/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b="0" i="1" smtClean="0">
                              <a:effectLst/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r>
                            <a:rPr lang="en-US" altLang="ko-KR" b="0" i="1" smtClean="0">
                              <a:effectLst/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ko-KR" b="0" i="1" smtClean="0">
                              <a:effectLst/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b="0" i="1" smtClean="0">
                              <a:effectLst/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b="0" i="1" smtClean="0">
                              <a:effectLst/>
                              <a:latin typeface="Cambria Math" panose="02040503050406030204" pitchFamily="18" charset="0"/>
                            </a:rPr>
                            <m:t>)∙</m:t>
                          </m:r>
                          <m:r>
                            <a:rPr lang="en-US" altLang="ko-KR" b="0" i="1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𝑟𝑒𝑙</m:t>
                          </m:r>
                          <m:r>
                            <a:rPr lang="en-US" altLang="ko-KR" b="0" i="1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b="0" i="1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b="0" i="1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altLang="ko-KR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b="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effectLst/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b="0" i="1" smtClean="0">
                              <a:effectLst/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ko-KR" b="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b="0" i="1" smtClean="0">
                              <a:effectLst/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b="0" i="1" smtClean="0">
                              <a:effectLst/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b="0" i="1" smtClean="0">
                              <a:effectLst/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  <m:e>
                          <m:r>
                            <a:rPr lang="en-US" altLang="ko-KR" b="0" i="1" smtClean="0">
                              <a:effectLst/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ko-KR" b="0" i="1" smtClean="0">
                              <a:effectLst/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b="0" i="1" smtClean="0">
                              <a:effectLst/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b="0" i="1" smtClean="0">
                              <a:effectLst/>
                              <a:latin typeface="Cambria Math" panose="02040503050406030204" pitchFamily="18" charset="0"/>
                            </a:rPr>
                            <m:t>)∙</m:t>
                          </m:r>
                          <m:r>
                            <a:rPr lang="en-US" altLang="ko-KR" b="0" i="1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𝑟𝑒𝑙</m:t>
                          </m:r>
                          <m:r>
                            <a:rPr lang="en-US" altLang="ko-KR" b="0" i="1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b="0" i="1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b="0" i="1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altLang="ko-KR" b="0" dirty="0">
                  <a:effectLst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b="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effectLst/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b="0" i="1" smtClean="0">
                              <a:effectLst/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altLang="ko-KR" b="0" i="1" smtClean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altLang="ko-KR" b="0" i="1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f>
                            <m:fPr>
                              <m:ctrlPr>
                                <a:rPr lang="en-US" altLang="ko-KR" b="0" i="1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b="0" i="1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ko-KR" b="0" i="1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altLang="ko-KR" b="0" i="1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altLang="ko-KR" b="0" i="1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b="0" i="1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altLang="ko-KR" b="0" i="1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  <m:r>
                            <a:rPr lang="en-US" altLang="ko-KR" b="0" i="1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altLang="ko-KR" b="0" i="1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b="0" i="1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ko-KR" b="0" i="1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altLang="ko-KR" b="0" i="1" smtClean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altLang="ko-KR" b="0" i="1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altLang="ko-KR" b="0" i="1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≅</m:t>
                      </m:r>
                      <m:r>
                        <a:rPr lang="en-US" altLang="ko-KR" b="0" i="1" smtClean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0.667</m:t>
                      </m:r>
                    </m:oMath>
                  </m:oMathPara>
                </a14:m>
                <a:endParaRPr lang="en-US" altLang="ko-KR" dirty="0"/>
              </a:p>
              <a:p>
                <a:endParaRPr lang="ko-KR" alt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90F066A-1DB6-EB31-578E-207F1B69A9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0400" y="2966720"/>
                <a:ext cx="4622800" cy="338490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63656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7.40741E-7 L -0.49584 -0.0002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792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3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6" grpId="0"/>
      <p:bldP spid="20" grpId="0" animBg="1"/>
      <p:bldP spid="2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2FB34515-98F8-AA37-1C43-C1170FB92075}"/>
              </a:ext>
            </a:extLst>
          </p:cNvPr>
          <p:cNvSpPr txBox="1">
            <a:spLocks/>
          </p:cNvSpPr>
          <p:nvPr/>
        </p:nvSpPr>
        <p:spPr>
          <a:xfrm>
            <a:off x="960120" y="4165600"/>
            <a:ext cx="4192557" cy="17270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 latinLnBrk="0">
              <a:buFont typeface="Arial" panose="020B0604020202020204" pitchFamily="34" charset="0"/>
              <a:buNone/>
            </a:pPr>
            <a:r>
              <a:rPr lang="en-US" altLang="ko-KR" sz="2200">
                <a:solidFill>
                  <a:schemeClr val="bg1">
                    <a:lumMod val="50000"/>
                  </a:schemeClr>
                </a:solidFill>
              </a:rPr>
              <a:t>MAP@K</a:t>
            </a: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674821CD-732C-D1D9-1102-37F559F441FA}"/>
              </a:ext>
            </a:extLst>
          </p:cNvPr>
          <p:cNvSpPr txBox="1">
            <a:spLocks/>
          </p:cNvSpPr>
          <p:nvPr/>
        </p:nvSpPr>
        <p:spPr>
          <a:xfrm>
            <a:off x="960120" y="957486"/>
            <a:ext cx="4175471" cy="313191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4800" dirty="0"/>
              <a:t>evaluation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5A65F2D-4B4B-832F-047D-3C780B36E6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166" t="38222" r="43917" b="48000"/>
          <a:stretch/>
        </p:blipFill>
        <p:spPr>
          <a:xfrm>
            <a:off x="5730240" y="2494280"/>
            <a:ext cx="5286696" cy="18694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3307830-C0DA-715D-D467-37CF31619B15}"/>
              </a:ext>
            </a:extLst>
          </p:cNvPr>
          <p:cNvSpPr txBox="1"/>
          <p:nvPr/>
        </p:nvSpPr>
        <p:spPr>
          <a:xfrm>
            <a:off x="5730240" y="4682528"/>
            <a:ext cx="508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MAP@K = Average of AP@K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3738749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C2893F-A723-409D-442E-9BBA7DDD38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4" y="-10347"/>
            <a:ext cx="10364451" cy="1596177"/>
          </a:xfrm>
        </p:spPr>
        <p:txBody>
          <a:bodyPr/>
          <a:lstStyle/>
          <a:p>
            <a:r>
              <a:rPr lang="en-US" altLang="ko-KR" dirty="0"/>
              <a:t>Implementation</a:t>
            </a:r>
            <a:endParaRPr lang="ko-KR" altLang="en-US" dirty="0"/>
          </a:p>
        </p:txBody>
      </p:sp>
      <p:pic>
        <p:nvPicPr>
          <p:cNvPr id="1026" name="Picture 2" descr="flutter + firebase auth] 플러터 + 파이어베이스 로그인 연동 &lt;설정편&gt; part-1 :: 개발하는남자">
            <a:extLst>
              <a:ext uri="{FF2B5EF4-FFF2-40B4-BE49-F238E27FC236}">
                <a16:creationId xmlns:a16="http://schemas.microsoft.com/office/drawing/2014/main" id="{0E76BE98-36FA-7367-51A4-1E2C723A63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440" y="2603500"/>
            <a:ext cx="5980853" cy="2242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56F7F98-D635-249D-C842-A6E6EFF60B87}"/>
              </a:ext>
            </a:extLst>
          </p:cNvPr>
          <p:cNvSpPr txBox="1"/>
          <p:nvPr/>
        </p:nvSpPr>
        <p:spPr>
          <a:xfrm>
            <a:off x="3708400" y="4851380"/>
            <a:ext cx="32410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Backend - Database</a:t>
            </a:r>
            <a:endParaRPr lang="ko-KR" altLang="en-US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0180B3-630A-3DFC-87E4-EEBADEAFFDAE}"/>
              </a:ext>
            </a:extLst>
          </p:cNvPr>
          <p:cNvSpPr txBox="1"/>
          <p:nvPr/>
        </p:nvSpPr>
        <p:spPr>
          <a:xfrm>
            <a:off x="599440" y="2077750"/>
            <a:ext cx="52222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Frontend – Android Application</a:t>
            </a:r>
            <a:endParaRPr lang="ko-KR" altLang="en-US" sz="2800" dirty="0"/>
          </a:p>
        </p:txBody>
      </p:sp>
      <p:pic>
        <p:nvPicPr>
          <p:cNvPr id="1030" name="Picture 6" descr="Kaggle api">
            <a:extLst>
              <a:ext uri="{FF2B5EF4-FFF2-40B4-BE49-F238E27FC236}">
                <a16:creationId xmlns:a16="http://schemas.microsoft.com/office/drawing/2014/main" id="{EEA56E94-7830-16A7-9478-AA41948D86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8268" y="5039547"/>
            <a:ext cx="3181819" cy="1075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1BE690F-8D61-68F8-8FC2-F9B47075677D}"/>
              </a:ext>
            </a:extLst>
          </p:cNvPr>
          <p:cNvSpPr txBox="1"/>
          <p:nvPr/>
        </p:nvSpPr>
        <p:spPr>
          <a:xfrm>
            <a:off x="6238240" y="6123906"/>
            <a:ext cx="4877426" cy="523220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Open Dataset + Web Crawling</a:t>
            </a:r>
            <a:endParaRPr lang="ko-KR" altLang="en-US" sz="2800" dirty="0"/>
          </a:p>
        </p:txBody>
      </p:sp>
      <p:sp>
        <p:nvSpPr>
          <p:cNvPr id="7" name="화살표: 굽음 6">
            <a:extLst>
              <a:ext uri="{FF2B5EF4-FFF2-40B4-BE49-F238E27FC236}">
                <a16:creationId xmlns:a16="http://schemas.microsoft.com/office/drawing/2014/main" id="{C3F5A1A7-8E29-478A-0D74-C2612A4497DB}"/>
              </a:ext>
            </a:extLst>
          </p:cNvPr>
          <p:cNvSpPr/>
          <p:nvPr/>
        </p:nvSpPr>
        <p:spPr>
          <a:xfrm flipH="1">
            <a:off x="6858000" y="4165787"/>
            <a:ext cx="1493520" cy="873760"/>
          </a:xfrm>
          <a:prstGeom prst="bentArrow">
            <a:avLst>
              <a:gd name="adj1" fmla="val 22674"/>
              <a:gd name="adj2" fmla="val 25000"/>
              <a:gd name="adj3" fmla="val 25000"/>
              <a:gd name="adj4" fmla="val 36774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032" name="Picture 8" descr="JSON이란 무엇일까??">
            <a:extLst>
              <a:ext uri="{FF2B5EF4-FFF2-40B4-BE49-F238E27FC236}">
                <a16:creationId xmlns:a16="http://schemas.microsoft.com/office/drawing/2014/main" id="{CAE91EE8-0791-A596-9757-FCDF4D97BE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9304" y="3829780"/>
            <a:ext cx="1405120" cy="672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Android 개발자 | Android Developers">
            <a:extLst>
              <a:ext uri="{FF2B5EF4-FFF2-40B4-BE49-F238E27FC236}">
                <a16:creationId xmlns:a16="http://schemas.microsoft.com/office/drawing/2014/main" id="{AEBB2AAE-55A8-4F0E-F528-05846831DF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8206" y="1238619"/>
            <a:ext cx="2441941" cy="2441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11AF4FD6-26EC-6360-21B1-12F615789561}"/>
              </a:ext>
            </a:extLst>
          </p:cNvPr>
          <p:cNvSpPr/>
          <p:nvPr/>
        </p:nvSpPr>
        <p:spPr>
          <a:xfrm rot="21259694">
            <a:off x="4307840" y="2770556"/>
            <a:ext cx="3576320" cy="416570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35B17A8-5E8D-17B4-A9FB-7E403DF7CD65}"/>
              </a:ext>
            </a:extLst>
          </p:cNvPr>
          <p:cNvSpPr txBox="1"/>
          <p:nvPr/>
        </p:nvSpPr>
        <p:spPr>
          <a:xfrm>
            <a:off x="8386620" y="4611214"/>
            <a:ext cx="2915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0000FF"/>
                </a:solidFill>
              </a:rPr>
              <a:t>&lt;Data Collection&gt;</a:t>
            </a:r>
            <a:endParaRPr lang="ko-KR" altLang="en-US" dirty="0">
              <a:solidFill>
                <a:srgbClr val="0000FF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0DB3E61-18D4-6D68-42AD-BCCC1C6031D9}"/>
              </a:ext>
            </a:extLst>
          </p:cNvPr>
          <p:cNvSpPr txBox="1"/>
          <p:nvPr/>
        </p:nvSpPr>
        <p:spPr>
          <a:xfrm>
            <a:off x="3925459" y="3403927"/>
            <a:ext cx="31967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0000FF"/>
                </a:solidFill>
              </a:rPr>
              <a:t>&lt;Recommendation Algorithm&gt;</a:t>
            </a:r>
            <a:endParaRPr lang="ko-KR" altLang="en-US" dirty="0">
              <a:solidFill>
                <a:srgbClr val="0000FF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E9DA56D-B177-3BC1-3C20-403A37E80850}"/>
              </a:ext>
            </a:extLst>
          </p:cNvPr>
          <p:cNvSpPr txBox="1"/>
          <p:nvPr/>
        </p:nvSpPr>
        <p:spPr>
          <a:xfrm>
            <a:off x="3925459" y="3679091"/>
            <a:ext cx="2915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0000FF"/>
                </a:solidFill>
              </a:rPr>
              <a:t>&lt;Evaluation Algorithm&gt;</a:t>
            </a:r>
            <a:endParaRPr lang="ko-KR" alt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16169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EDDE24F0-F685-5EA8-DEB7-4FF7D041EC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4" y="370277"/>
            <a:ext cx="10364452" cy="404142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/>
            <a:r>
              <a:rPr lang="en-US" altLang="ko-KR" sz="8000" dirty="0"/>
              <a:t>Demo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4200EF-0795-D654-0033-7ABB0D90ACCD}"/>
              </a:ext>
            </a:extLst>
          </p:cNvPr>
          <p:cNvSpPr txBox="1"/>
          <p:nvPr/>
        </p:nvSpPr>
        <p:spPr>
          <a:xfrm>
            <a:off x="1432560" y="3985342"/>
            <a:ext cx="932688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Sourcecode</a:t>
            </a:r>
            <a:r>
              <a:rPr lang="en-US" altLang="ko-KR" dirty="0"/>
              <a:t>: </a:t>
            </a:r>
          </a:p>
          <a:p>
            <a:r>
              <a:rPr lang="en-US" altLang="ko-KR" dirty="0">
                <a:hlinkClick r:id="rId2"/>
              </a:rPr>
              <a:t>https://github.com/Leekangeun1/Perfume_Recommendation_System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Download APK:</a:t>
            </a:r>
          </a:p>
          <a:p>
            <a:r>
              <a:rPr lang="en-US" altLang="ko-KR" dirty="0">
                <a:hlinkClick r:id="rId3"/>
              </a:rPr>
              <a:t>https://drive.google.com/file/d/1yY5B5L7wIvZQHlX6ByRW43RNOrYU27tS/view?usp=sharing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749919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13774" y="140259"/>
            <a:ext cx="10364451" cy="1596177"/>
          </a:xfrm>
        </p:spPr>
        <p:txBody>
          <a:bodyPr/>
          <a:lstStyle/>
          <a:p>
            <a:r>
              <a:rPr lang="en-US" altLang="ko-KR"/>
              <a:t>Lean canvas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6365" y="1414191"/>
            <a:ext cx="9018643" cy="5329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503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58FF6430-C080-AFA8-B79F-C12D74806E04}"/>
              </a:ext>
            </a:extLst>
          </p:cNvPr>
          <p:cNvSpPr txBox="1">
            <a:spLocks/>
          </p:cNvSpPr>
          <p:nvPr/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/>
              <a:t>Scheduling</a:t>
            </a:r>
            <a:endParaRPr lang="ko-KR" altLang="en-US" dirty="0"/>
          </a:p>
        </p:txBody>
      </p:sp>
      <p:graphicFrame>
        <p:nvGraphicFramePr>
          <p:cNvPr id="7" name="내용 개체 틀 2">
            <a:extLst>
              <a:ext uri="{FF2B5EF4-FFF2-40B4-BE49-F238E27FC236}">
                <a16:creationId xmlns:a16="http://schemas.microsoft.com/office/drawing/2014/main" id="{EF6F2F11-4A62-26DB-A67B-B3C13255A96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57991427"/>
              </p:ext>
            </p:extLst>
          </p:nvPr>
        </p:nvGraphicFramePr>
        <p:xfrm>
          <a:off x="914400" y="2532475"/>
          <a:ext cx="10363200" cy="30290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925593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13774" y="2112467"/>
            <a:ext cx="10364451" cy="1596177"/>
          </a:xfrm>
        </p:spPr>
        <p:txBody>
          <a:bodyPr/>
          <a:lstStyle/>
          <a:p>
            <a:r>
              <a:rPr lang="en-US" altLang="ko-KR" dirty="0"/>
              <a:t>Thank you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23647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78000"/>
                <a:shade val="100000"/>
                <a:hueMod val="136000"/>
                <a:satMod val="160000"/>
                <a:lumMod val="105000"/>
              </a:schemeClr>
            </a:gs>
            <a:gs pos="100000">
              <a:schemeClr val="bg2">
                <a:shade val="92000"/>
                <a:satMod val="170000"/>
                <a:lumMod val="96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41074" y="1314450"/>
            <a:ext cx="2844002" cy="3680244"/>
          </a:xfrm>
        </p:spPr>
        <p:txBody>
          <a:bodyPr>
            <a:normAutofit/>
          </a:bodyPr>
          <a:lstStyle/>
          <a:p>
            <a:pPr algn="l"/>
            <a:r>
              <a:rPr lang="en-US" altLang="ko-KR" sz="4400"/>
              <a:t>Team member</a:t>
            </a:r>
            <a:endParaRPr lang="ko-KR" altLang="en-US" sz="4400"/>
          </a:p>
        </p:txBody>
      </p:sp>
      <p:graphicFrame>
        <p:nvGraphicFramePr>
          <p:cNvPr id="21" name="내용 개체 틀 2">
            <a:extLst>
              <a:ext uri="{FF2B5EF4-FFF2-40B4-BE49-F238E27FC236}">
                <a16:creationId xmlns:a16="http://schemas.microsoft.com/office/drawing/2014/main" id="{4FA7136E-552C-3A50-9888-6CA52E0B04DD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1251083496"/>
              </p:ext>
            </p:extLst>
          </p:nvPr>
        </p:nvGraphicFramePr>
        <p:xfrm>
          <a:off x="4594225" y="889000"/>
          <a:ext cx="6683375" cy="53898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895096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78000"/>
                <a:shade val="100000"/>
                <a:hueMod val="136000"/>
                <a:satMod val="160000"/>
                <a:lumMod val="105000"/>
              </a:schemeClr>
            </a:gs>
            <a:gs pos="100000">
              <a:schemeClr val="bg2">
                <a:shade val="92000"/>
                <a:satMod val="170000"/>
                <a:lumMod val="96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41074" y="1314450"/>
            <a:ext cx="2844002" cy="3680244"/>
          </a:xfrm>
        </p:spPr>
        <p:txBody>
          <a:bodyPr>
            <a:normAutofit/>
          </a:bodyPr>
          <a:lstStyle/>
          <a:p>
            <a:pPr algn="l"/>
            <a:r>
              <a:rPr lang="en-US" altLang="ko-KR" sz="4400"/>
              <a:t>Subject - Perfume</a:t>
            </a:r>
            <a:endParaRPr lang="ko-KR" altLang="en-US" sz="4400"/>
          </a:p>
        </p:txBody>
      </p:sp>
      <p:graphicFrame>
        <p:nvGraphicFramePr>
          <p:cNvPr id="21" name="내용 개체 틀 2">
            <a:extLst>
              <a:ext uri="{FF2B5EF4-FFF2-40B4-BE49-F238E27FC236}">
                <a16:creationId xmlns:a16="http://schemas.microsoft.com/office/drawing/2014/main" id="{23D88E6C-8D4B-4CCE-B80D-278D0DE24DCF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1965598584"/>
              </p:ext>
            </p:extLst>
          </p:nvPr>
        </p:nvGraphicFramePr>
        <p:xfrm>
          <a:off x="4594225" y="889000"/>
          <a:ext cx="6956701" cy="46069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163140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78000"/>
                <a:shade val="100000"/>
                <a:hueMod val="136000"/>
                <a:satMod val="160000"/>
                <a:lumMod val="105000"/>
              </a:schemeClr>
            </a:gs>
            <a:gs pos="100000">
              <a:schemeClr val="bg2">
                <a:shade val="92000"/>
                <a:satMod val="170000"/>
                <a:lumMod val="96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5560" y="957486"/>
            <a:ext cx="4175471" cy="3131913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altLang="ko-KR" sz="4800" dirty="0"/>
              <a:t>Data collection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3"/>
          </p:nvPr>
        </p:nvSpPr>
        <p:spPr>
          <a:xfrm>
            <a:off x="35560" y="4165600"/>
            <a:ext cx="4192557" cy="1727016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 latinLnBrk="0">
              <a:buNone/>
            </a:pPr>
            <a:r>
              <a:rPr lang="en-US" altLang="ko-KR" sz="2200">
                <a:solidFill>
                  <a:schemeClr val="bg1">
                    <a:lumMod val="50000"/>
                  </a:schemeClr>
                </a:solidFill>
              </a:rPr>
              <a:t>Open dataset (Kaggle)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A96BFDA-C10C-C6AD-66CF-464BA5F0E6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5092" y="1391920"/>
            <a:ext cx="7712243" cy="4338136"/>
          </a:xfrm>
          <a:prstGeom prst="roundRect">
            <a:avLst>
              <a:gd name="adj" fmla="val 5301"/>
            </a:avLst>
          </a:prstGeom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495983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78000"/>
                <a:shade val="100000"/>
                <a:hueMod val="136000"/>
                <a:satMod val="160000"/>
                <a:lumMod val="105000"/>
              </a:schemeClr>
            </a:gs>
            <a:gs pos="100000">
              <a:schemeClr val="bg2">
                <a:shade val="92000"/>
                <a:satMod val="170000"/>
                <a:lumMod val="96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2BE5C09B-1B18-0D9C-B73E-C61574745791}"/>
              </a:ext>
            </a:extLst>
          </p:cNvPr>
          <p:cNvSpPr txBox="1">
            <a:spLocks/>
          </p:cNvSpPr>
          <p:nvPr/>
        </p:nvSpPr>
        <p:spPr>
          <a:xfrm>
            <a:off x="35560" y="4165600"/>
            <a:ext cx="4192557" cy="17270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 latinLnBrk="0">
              <a:buNone/>
            </a:pPr>
            <a:r>
              <a:rPr lang="en-US" altLang="ko-KR" sz="2200" dirty="0">
                <a:solidFill>
                  <a:schemeClr val="bg1">
                    <a:lumMod val="50000"/>
                  </a:schemeClr>
                </a:solidFill>
              </a:rPr>
              <a:t>Website – web crawling : www.basenotes.com</a:t>
            </a:r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43156483-6210-7C03-18D9-CE9925873B40}"/>
              </a:ext>
            </a:extLst>
          </p:cNvPr>
          <p:cNvSpPr txBox="1">
            <a:spLocks/>
          </p:cNvSpPr>
          <p:nvPr/>
        </p:nvSpPr>
        <p:spPr>
          <a:xfrm>
            <a:off x="35560" y="957486"/>
            <a:ext cx="4175471" cy="313191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4800" dirty="0"/>
              <a:t>Data collection</a:t>
            </a:r>
          </a:p>
        </p:txBody>
      </p:sp>
      <p:sp>
        <p:nvSpPr>
          <p:cNvPr id="21" name="제목 20">
            <a:extLst>
              <a:ext uri="{FF2B5EF4-FFF2-40B4-BE49-F238E27FC236}">
                <a16:creationId xmlns:a16="http://schemas.microsoft.com/office/drawing/2014/main" id="{E34CDFE0-FAD5-51BE-6AE8-8948F0B10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B4A3C8D-9B47-5EE3-B77A-8097D073472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317" t="11969"/>
          <a:stretch/>
        </p:blipFill>
        <p:spPr>
          <a:xfrm>
            <a:off x="5152677" y="2033980"/>
            <a:ext cx="6496967" cy="3206965"/>
          </a:xfrm>
          <a:prstGeom prst="roundRect">
            <a:avLst>
              <a:gd name="adj" fmla="val 5301"/>
            </a:avLst>
          </a:prstGeom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601156C-16A1-E596-00BE-329A472791E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532" t="11500" r="-1"/>
          <a:stretch/>
        </p:blipFill>
        <p:spPr>
          <a:xfrm>
            <a:off x="5053589" y="2021840"/>
            <a:ext cx="6596056" cy="3234058"/>
          </a:xfrm>
          <a:prstGeom prst="rect">
            <a:avLst/>
          </a:prstGeom>
        </p:spPr>
      </p:pic>
      <p:sp>
        <p:nvSpPr>
          <p:cNvPr id="22" name="Rectangle 2">
            <a:extLst>
              <a:ext uri="{FF2B5EF4-FFF2-40B4-BE49-F238E27FC236}">
                <a16:creationId xmlns:a16="http://schemas.microsoft.com/office/drawing/2014/main" id="{763117EB-A9F4-F017-0B1F-165906ABAA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60291" y="1804669"/>
            <a:ext cx="6867915" cy="397031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ko-KR" altLang="ko-KR" sz="1400" cap="none" dirty="0">
                <a:solidFill>
                  <a:srgbClr val="000000"/>
                </a:solidFill>
                <a:latin typeface="Arial Unicode MS"/>
              </a:rPr>
              <a:t>{ </a:t>
            </a:r>
            <a:endParaRPr lang="en-US" altLang="ko-KR" sz="1400" cap="none" dirty="0">
              <a:solidFill>
                <a:srgbClr val="000000"/>
              </a:solidFill>
              <a:latin typeface="Arial Unicode MS"/>
            </a:endParaRPr>
          </a:p>
          <a:p>
            <a:pPr marL="0" indent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ko-KR" altLang="ko-KR" sz="1400" cap="none" dirty="0">
                <a:solidFill>
                  <a:srgbClr val="000000"/>
                </a:solidFill>
                <a:latin typeface="Arial Unicode MS"/>
              </a:rPr>
              <a:t>"</a:t>
            </a:r>
            <a:r>
              <a:rPr lang="ko-KR" altLang="ko-KR" sz="1400" cap="none" dirty="0" err="1">
                <a:solidFill>
                  <a:srgbClr val="000000"/>
                </a:solidFill>
                <a:latin typeface="Arial Unicode MS"/>
              </a:rPr>
              <a:t>pk</a:t>
            </a:r>
            <a:r>
              <a:rPr lang="ko-KR" altLang="ko-KR" sz="1400" cap="none" dirty="0">
                <a:solidFill>
                  <a:srgbClr val="000000"/>
                </a:solidFill>
                <a:latin typeface="Arial Unicode MS"/>
              </a:rPr>
              <a:t>": 26135199, </a:t>
            </a:r>
            <a:endParaRPr lang="en-US" altLang="ko-KR" sz="1400" cap="none" dirty="0">
              <a:solidFill>
                <a:srgbClr val="000000"/>
              </a:solidFill>
              <a:latin typeface="Arial Unicode MS"/>
            </a:endParaRPr>
          </a:p>
          <a:p>
            <a:pPr marL="0" indent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ko-KR" altLang="ko-KR" sz="1400" cap="none" dirty="0">
                <a:solidFill>
                  <a:srgbClr val="000000"/>
                </a:solidFill>
                <a:latin typeface="Arial Unicode MS"/>
              </a:rPr>
              <a:t>"</a:t>
            </a:r>
            <a:r>
              <a:rPr lang="ko-KR" altLang="ko-KR" sz="1400" cap="none" dirty="0" err="1">
                <a:solidFill>
                  <a:srgbClr val="000000"/>
                </a:solidFill>
                <a:latin typeface="Arial Unicode MS"/>
              </a:rPr>
              <a:t>model</a:t>
            </a:r>
            <a:r>
              <a:rPr lang="ko-KR" altLang="ko-KR" sz="1400" cap="none" dirty="0">
                <a:solidFill>
                  <a:srgbClr val="000000"/>
                </a:solidFill>
                <a:latin typeface="Arial Unicode MS"/>
              </a:rPr>
              <a:t>": "</a:t>
            </a:r>
            <a:r>
              <a:rPr lang="ko-KR" altLang="ko-KR" sz="1400" cap="none" dirty="0" err="1">
                <a:solidFill>
                  <a:srgbClr val="000000"/>
                </a:solidFill>
                <a:latin typeface="Arial Unicode MS"/>
              </a:rPr>
              <a:t>perfumes.perfume</a:t>
            </a:r>
            <a:r>
              <a:rPr lang="ko-KR" altLang="ko-KR" sz="1400" cap="none" dirty="0">
                <a:solidFill>
                  <a:srgbClr val="000000"/>
                </a:solidFill>
                <a:latin typeface="Arial Unicode MS"/>
              </a:rPr>
              <a:t>", </a:t>
            </a:r>
            <a:endParaRPr lang="en-US" altLang="ko-KR" sz="1400" cap="none" dirty="0">
              <a:solidFill>
                <a:srgbClr val="000000"/>
              </a:solidFill>
              <a:latin typeface="Arial Unicode MS"/>
            </a:endParaRPr>
          </a:p>
          <a:p>
            <a:pPr marL="0" indent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ko-KR" altLang="ko-KR" sz="1400" cap="none" dirty="0">
                <a:solidFill>
                  <a:srgbClr val="000000"/>
                </a:solidFill>
                <a:latin typeface="Arial Unicode MS"/>
              </a:rPr>
              <a:t>"</a:t>
            </a:r>
            <a:r>
              <a:rPr lang="ko-KR" altLang="ko-KR" sz="1400" cap="none" dirty="0" err="1">
                <a:solidFill>
                  <a:srgbClr val="000000"/>
                </a:solidFill>
                <a:latin typeface="Arial Unicode MS"/>
              </a:rPr>
              <a:t>fields</a:t>
            </a:r>
            <a:r>
              <a:rPr lang="ko-KR" altLang="ko-KR" sz="1400" cap="none" dirty="0">
                <a:solidFill>
                  <a:srgbClr val="000000"/>
                </a:solidFill>
                <a:latin typeface="Arial Unicode MS"/>
              </a:rPr>
              <a:t>": { </a:t>
            </a:r>
            <a:endParaRPr lang="en-US" altLang="ko-KR" sz="1400" cap="none" dirty="0">
              <a:solidFill>
                <a:srgbClr val="000000"/>
              </a:solidFill>
              <a:latin typeface="Arial Unicode MS"/>
            </a:endParaRPr>
          </a:p>
          <a:p>
            <a:pPr marL="0" indent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ko-KR" sz="1400" cap="none" dirty="0">
                <a:solidFill>
                  <a:srgbClr val="000000"/>
                </a:solidFill>
                <a:latin typeface="Arial Unicode MS"/>
              </a:rPr>
              <a:t>     </a:t>
            </a:r>
            <a:r>
              <a:rPr lang="ko-KR" altLang="ko-KR" sz="1400" cap="none" dirty="0">
                <a:solidFill>
                  <a:srgbClr val="000000"/>
                </a:solidFill>
                <a:latin typeface="Arial Unicode MS"/>
              </a:rPr>
              <a:t>"</a:t>
            </a:r>
            <a:r>
              <a:rPr lang="ko-KR" altLang="ko-KR" sz="1400" cap="none" dirty="0" err="1">
                <a:solidFill>
                  <a:srgbClr val="000000"/>
                </a:solidFill>
                <a:latin typeface="Arial Unicode MS"/>
              </a:rPr>
              <a:t>name</a:t>
            </a:r>
            <a:r>
              <a:rPr lang="ko-KR" altLang="ko-KR" sz="1400" cap="none" dirty="0">
                <a:solidFill>
                  <a:srgbClr val="000000"/>
                </a:solidFill>
                <a:latin typeface="Arial Unicode MS"/>
              </a:rPr>
              <a:t>": "</a:t>
            </a:r>
            <a:r>
              <a:rPr lang="ko-KR" altLang="ko-KR" sz="1400" cap="none" dirty="0" err="1">
                <a:solidFill>
                  <a:srgbClr val="000000"/>
                </a:solidFill>
                <a:latin typeface="Arial Unicode MS"/>
              </a:rPr>
              <a:t>Sleeping</a:t>
            </a:r>
            <a:r>
              <a:rPr lang="ko-KR" altLang="ko-KR" sz="1400" cap="none" dirty="0">
                <a:solidFill>
                  <a:srgbClr val="000000"/>
                </a:solidFill>
                <a:latin typeface="Arial Unicode MS"/>
              </a:rPr>
              <a:t> </a:t>
            </a:r>
            <a:r>
              <a:rPr lang="ko-KR" altLang="ko-KR" sz="1400" cap="none" dirty="0" err="1">
                <a:solidFill>
                  <a:srgbClr val="000000"/>
                </a:solidFill>
                <a:latin typeface="Arial Unicode MS"/>
              </a:rPr>
              <a:t>with</a:t>
            </a:r>
            <a:r>
              <a:rPr lang="ko-KR" altLang="ko-KR" sz="1400" cap="none" dirty="0">
                <a:solidFill>
                  <a:srgbClr val="000000"/>
                </a:solidFill>
                <a:latin typeface="Arial Unicode MS"/>
              </a:rPr>
              <a:t> </a:t>
            </a:r>
            <a:r>
              <a:rPr lang="ko-KR" altLang="ko-KR" sz="1400" cap="none" dirty="0" err="1">
                <a:solidFill>
                  <a:srgbClr val="000000"/>
                </a:solidFill>
                <a:latin typeface="Arial Unicode MS"/>
              </a:rPr>
              <a:t>Ghosts</a:t>
            </a:r>
            <a:r>
              <a:rPr lang="ko-KR" altLang="ko-KR" sz="1400" cap="none" dirty="0">
                <a:solidFill>
                  <a:srgbClr val="000000"/>
                </a:solidFill>
                <a:latin typeface="Arial Unicode MS"/>
              </a:rPr>
              <a:t>", </a:t>
            </a:r>
            <a:endParaRPr lang="en-US" altLang="ko-KR" sz="1400" cap="none" dirty="0">
              <a:solidFill>
                <a:srgbClr val="000000"/>
              </a:solidFill>
              <a:latin typeface="Arial Unicode MS"/>
            </a:endParaRPr>
          </a:p>
          <a:p>
            <a:pPr marL="0" indent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ko-KR" sz="1400" cap="none" dirty="0">
                <a:solidFill>
                  <a:srgbClr val="000000"/>
                </a:solidFill>
                <a:latin typeface="Arial Unicode MS"/>
              </a:rPr>
              <a:t>     </a:t>
            </a:r>
            <a:r>
              <a:rPr lang="ko-KR" altLang="ko-KR" sz="1400" cap="none" dirty="0">
                <a:solidFill>
                  <a:srgbClr val="000000"/>
                </a:solidFill>
                <a:latin typeface="Arial Unicode MS"/>
              </a:rPr>
              <a:t>"</a:t>
            </a:r>
            <a:r>
              <a:rPr lang="ko-KR" altLang="ko-KR" sz="1400" cap="none" dirty="0" err="1">
                <a:solidFill>
                  <a:srgbClr val="000000"/>
                </a:solidFill>
                <a:latin typeface="Arial Unicode MS"/>
              </a:rPr>
              <a:t>launch_date</a:t>
            </a:r>
            <a:r>
              <a:rPr lang="ko-KR" altLang="ko-KR" sz="1400" cap="none" dirty="0">
                <a:solidFill>
                  <a:srgbClr val="000000"/>
                </a:solidFill>
                <a:latin typeface="Arial Unicode MS"/>
              </a:rPr>
              <a:t>": "2012-01-01", </a:t>
            </a:r>
            <a:endParaRPr lang="en-US" altLang="ko-KR" sz="1400" cap="none" dirty="0">
              <a:solidFill>
                <a:srgbClr val="000000"/>
              </a:solidFill>
              <a:latin typeface="Arial Unicode MS"/>
            </a:endParaRPr>
          </a:p>
          <a:p>
            <a:pPr marL="0" indent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ko-KR" sz="1400" cap="none" dirty="0">
                <a:solidFill>
                  <a:srgbClr val="000000"/>
                </a:solidFill>
                <a:latin typeface="Arial Unicode MS"/>
              </a:rPr>
              <a:t>     </a:t>
            </a:r>
            <a:r>
              <a:rPr lang="ko-KR" altLang="ko-KR" sz="1400" cap="none" dirty="0">
                <a:solidFill>
                  <a:srgbClr val="000000"/>
                </a:solidFill>
                <a:latin typeface="Arial Unicode MS"/>
              </a:rPr>
              <a:t>"</a:t>
            </a:r>
            <a:r>
              <a:rPr lang="ko-KR" altLang="ko-KR" sz="1400" cap="none" dirty="0" err="1">
                <a:solidFill>
                  <a:srgbClr val="000000"/>
                </a:solidFill>
                <a:latin typeface="Arial Unicode MS"/>
              </a:rPr>
              <a:t>thumbnail</a:t>
            </a:r>
            <a:r>
              <a:rPr lang="ko-KR" altLang="ko-KR" sz="1400" cap="none" dirty="0">
                <a:solidFill>
                  <a:srgbClr val="000000"/>
                </a:solidFill>
                <a:latin typeface="Arial Unicode MS"/>
              </a:rPr>
              <a:t>": "http://www.basenotes.net/photos/products/st/26135199.jpg",</a:t>
            </a:r>
            <a:endParaRPr lang="en-US" altLang="ko-KR" sz="1400" cap="none" dirty="0">
              <a:solidFill>
                <a:srgbClr val="000000"/>
              </a:solidFill>
              <a:latin typeface="Arial Unicode MS"/>
            </a:endParaRPr>
          </a:p>
          <a:p>
            <a:pPr marL="0" indent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ko-KR" sz="1400" cap="none" dirty="0">
                <a:solidFill>
                  <a:srgbClr val="000000"/>
                </a:solidFill>
                <a:latin typeface="Arial Unicode MS"/>
              </a:rPr>
              <a:t>    </a:t>
            </a:r>
            <a:r>
              <a:rPr lang="ko-KR" altLang="ko-KR" sz="1400" cap="none" dirty="0">
                <a:solidFill>
                  <a:srgbClr val="000000"/>
                </a:solidFill>
                <a:latin typeface="Arial Unicode MS"/>
              </a:rPr>
              <a:t> "</a:t>
            </a:r>
            <a:r>
              <a:rPr lang="ko-KR" altLang="ko-KR" sz="1400" cap="none" dirty="0" err="1">
                <a:solidFill>
                  <a:srgbClr val="000000"/>
                </a:solidFill>
                <a:latin typeface="Arial Unicode MS"/>
              </a:rPr>
              <a:t>gender</a:t>
            </a:r>
            <a:r>
              <a:rPr lang="ko-KR" altLang="ko-KR" sz="1400" cap="none" dirty="0">
                <a:solidFill>
                  <a:srgbClr val="000000"/>
                </a:solidFill>
                <a:latin typeface="Arial Unicode MS"/>
              </a:rPr>
              <a:t>": 0, </a:t>
            </a:r>
            <a:endParaRPr lang="en-US" altLang="ko-KR" sz="1400" cap="none" dirty="0">
              <a:solidFill>
                <a:srgbClr val="000000"/>
              </a:solidFill>
              <a:latin typeface="Arial Unicode MS"/>
            </a:endParaRPr>
          </a:p>
          <a:p>
            <a:pPr marL="0" indent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ko-KR" sz="1400" cap="none" dirty="0">
                <a:solidFill>
                  <a:srgbClr val="000000"/>
                </a:solidFill>
                <a:latin typeface="Arial Unicode MS"/>
              </a:rPr>
              <a:t>     </a:t>
            </a:r>
            <a:r>
              <a:rPr lang="ko-KR" altLang="ko-KR" sz="1400" cap="none" dirty="0">
                <a:solidFill>
                  <a:srgbClr val="000000"/>
                </a:solidFill>
                <a:latin typeface="Arial Unicode MS"/>
              </a:rPr>
              <a:t>"</a:t>
            </a:r>
            <a:r>
              <a:rPr lang="ko-KR" altLang="ko-KR" sz="1400" cap="none" dirty="0" err="1">
                <a:solidFill>
                  <a:srgbClr val="000000"/>
                </a:solidFill>
                <a:latin typeface="Arial Unicode MS"/>
              </a:rPr>
              <a:t>top_notes</a:t>
            </a:r>
            <a:r>
              <a:rPr lang="ko-KR" altLang="ko-KR" sz="1400" cap="none" dirty="0">
                <a:solidFill>
                  <a:srgbClr val="000000"/>
                </a:solidFill>
                <a:latin typeface="Arial Unicode MS"/>
              </a:rPr>
              <a:t>": [], </a:t>
            </a:r>
            <a:endParaRPr lang="en-US" altLang="ko-KR" sz="1400" cap="none" dirty="0">
              <a:solidFill>
                <a:srgbClr val="000000"/>
              </a:solidFill>
              <a:latin typeface="Arial Unicode MS"/>
            </a:endParaRPr>
          </a:p>
          <a:p>
            <a:pPr marL="0" indent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ko-KR" sz="1400" cap="none" dirty="0">
                <a:solidFill>
                  <a:srgbClr val="000000"/>
                </a:solidFill>
                <a:latin typeface="Arial Unicode MS"/>
              </a:rPr>
              <a:t>     </a:t>
            </a:r>
            <a:r>
              <a:rPr lang="ko-KR" altLang="ko-KR" sz="1400" cap="none" dirty="0">
                <a:solidFill>
                  <a:srgbClr val="000000"/>
                </a:solidFill>
                <a:latin typeface="Arial Unicode MS"/>
              </a:rPr>
              <a:t>"</a:t>
            </a:r>
            <a:r>
              <a:rPr lang="ko-KR" altLang="ko-KR" sz="1400" cap="none" dirty="0" err="1">
                <a:solidFill>
                  <a:srgbClr val="000000"/>
                </a:solidFill>
                <a:latin typeface="Arial Unicode MS"/>
              </a:rPr>
              <a:t>heart_notes</a:t>
            </a:r>
            <a:r>
              <a:rPr lang="ko-KR" altLang="ko-KR" sz="1400" cap="none" dirty="0">
                <a:solidFill>
                  <a:srgbClr val="000000"/>
                </a:solidFill>
                <a:latin typeface="Arial Unicode MS"/>
              </a:rPr>
              <a:t>": [ 513, 707 ], </a:t>
            </a:r>
            <a:endParaRPr lang="en-US" altLang="ko-KR" sz="1400" cap="none" dirty="0">
              <a:solidFill>
                <a:srgbClr val="000000"/>
              </a:solidFill>
              <a:latin typeface="Arial Unicode MS"/>
            </a:endParaRPr>
          </a:p>
          <a:p>
            <a:pPr marL="0" indent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ko-KR" sz="1400" cap="none" dirty="0">
                <a:solidFill>
                  <a:srgbClr val="000000"/>
                </a:solidFill>
                <a:latin typeface="Arial Unicode MS"/>
              </a:rPr>
              <a:t>     </a:t>
            </a:r>
            <a:r>
              <a:rPr lang="ko-KR" altLang="ko-KR" sz="1400" cap="none" dirty="0">
                <a:solidFill>
                  <a:srgbClr val="000000"/>
                </a:solidFill>
                <a:latin typeface="Arial Unicode MS"/>
              </a:rPr>
              <a:t>"</a:t>
            </a:r>
            <a:r>
              <a:rPr lang="ko-KR" altLang="ko-KR" sz="1400" cap="none" dirty="0" err="1">
                <a:solidFill>
                  <a:srgbClr val="000000"/>
                </a:solidFill>
                <a:latin typeface="Arial Unicode MS"/>
              </a:rPr>
              <a:t>base_notes</a:t>
            </a:r>
            <a:r>
              <a:rPr lang="ko-KR" altLang="ko-KR" sz="1400" cap="none" dirty="0">
                <a:solidFill>
                  <a:srgbClr val="000000"/>
                </a:solidFill>
                <a:latin typeface="Arial Unicode MS"/>
              </a:rPr>
              <a:t>": [ 920, 924 ], </a:t>
            </a:r>
            <a:endParaRPr lang="en-US" altLang="ko-KR" sz="1400" cap="none" dirty="0">
              <a:solidFill>
                <a:srgbClr val="000000"/>
              </a:solidFill>
              <a:latin typeface="Arial Unicode MS"/>
            </a:endParaRPr>
          </a:p>
          <a:p>
            <a:pPr marL="0" indent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ko-KR" sz="1400" cap="none" dirty="0">
                <a:solidFill>
                  <a:srgbClr val="000000"/>
                </a:solidFill>
                <a:latin typeface="Arial Unicode MS"/>
              </a:rPr>
              <a:t>     </a:t>
            </a:r>
            <a:r>
              <a:rPr lang="ko-KR" altLang="ko-KR" sz="1400" cap="none" dirty="0">
                <a:solidFill>
                  <a:srgbClr val="000000"/>
                </a:solidFill>
                <a:latin typeface="Arial Unicode MS"/>
              </a:rPr>
              <a:t>"</a:t>
            </a:r>
            <a:r>
              <a:rPr lang="ko-KR" altLang="ko-KR" sz="1400" cap="none" dirty="0" err="1">
                <a:solidFill>
                  <a:srgbClr val="000000"/>
                </a:solidFill>
                <a:latin typeface="Arial Unicode MS"/>
              </a:rPr>
              <a:t>seasons</a:t>
            </a:r>
            <a:r>
              <a:rPr lang="ko-KR" altLang="ko-KR" sz="1400" cap="none" dirty="0">
                <a:solidFill>
                  <a:srgbClr val="000000"/>
                </a:solidFill>
                <a:latin typeface="Arial Unicode MS"/>
              </a:rPr>
              <a:t>": [ 3, 4 ], </a:t>
            </a:r>
            <a:endParaRPr lang="en-US" altLang="ko-KR" sz="1400" cap="none" dirty="0">
              <a:solidFill>
                <a:srgbClr val="000000"/>
              </a:solidFill>
              <a:latin typeface="Arial Unicode MS"/>
            </a:endParaRPr>
          </a:p>
          <a:p>
            <a:pPr marL="0" indent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ko-KR" sz="1400" cap="none" dirty="0">
                <a:solidFill>
                  <a:srgbClr val="000000"/>
                </a:solidFill>
                <a:latin typeface="Arial Unicode MS"/>
              </a:rPr>
              <a:t>     </a:t>
            </a:r>
            <a:r>
              <a:rPr lang="ko-KR" altLang="ko-KR" sz="1400" cap="none" dirty="0">
                <a:solidFill>
                  <a:srgbClr val="000000"/>
                </a:solidFill>
                <a:latin typeface="Arial Unicode MS"/>
              </a:rPr>
              <a:t>"</a:t>
            </a:r>
            <a:r>
              <a:rPr lang="ko-KR" altLang="ko-KR" sz="1400" cap="none" dirty="0" err="1">
                <a:solidFill>
                  <a:srgbClr val="000000"/>
                </a:solidFill>
                <a:latin typeface="Arial Unicode MS"/>
              </a:rPr>
              <a:t>availability</a:t>
            </a:r>
            <a:r>
              <a:rPr lang="ko-KR" altLang="ko-KR" sz="1400" cap="none" dirty="0">
                <a:solidFill>
                  <a:srgbClr val="000000"/>
                </a:solidFill>
                <a:latin typeface="Arial Unicode MS"/>
              </a:rPr>
              <a:t>": </a:t>
            </a:r>
            <a:r>
              <a:rPr lang="ko-KR" altLang="ko-KR" sz="1400" cap="none" dirty="0" err="1">
                <a:solidFill>
                  <a:srgbClr val="000000"/>
                </a:solidFill>
                <a:latin typeface="Arial Unicode MS"/>
              </a:rPr>
              <a:t>true</a:t>
            </a:r>
            <a:r>
              <a:rPr lang="ko-KR" altLang="ko-KR" sz="1400" cap="none" dirty="0">
                <a:solidFill>
                  <a:srgbClr val="000000"/>
                </a:solidFill>
                <a:latin typeface="Arial Unicode MS"/>
              </a:rPr>
              <a:t>, </a:t>
            </a:r>
            <a:endParaRPr lang="en-US" altLang="ko-KR" sz="1400" cap="none" dirty="0">
              <a:solidFill>
                <a:srgbClr val="000000"/>
              </a:solidFill>
              <a:latin typeface="Arial Unicode MS"/>
            </a:endParaRPr>
          </a:p>
          <a:p>
            <a:pPr marL="0" indent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ko-KR" sz="1400" cap="none" dirty="0">
                <a:solidFill>
                  <a:srgbClr val="000000"/>
                </a:solidFill>
                <a:latin typeface="Arial Unicode MS"/>
              </a:rPr>
              <a:t>     </a:t>
            </a:r>
            <a:r>
              <a:rPr lang="ko-KR" altLang="ko-KR" sz="1400" cap="none" dirty="0">
                <a:solidFill>
                  <a:srgbClr val="000000"/>
                </a:solidFill>
                <a:latin typeface="Arial Unicode MS"/>
              </a:rPr>
              <a:t>"</a:t>
            </a:r>
            <a:r>
              <a:rPr lang="ko-KR" altLang="ko-KR" sz="1400" cap="none" dirty="0" err="1">
                <a:solidFill>
                  <a:srgbClr val="000000"/>
                </a:solidFill>
                <a:latin typeface="Arial Unicode MS"/>
              </a:rPr>
              <a:t>brand</a:t>
            </a:r>
            <a:r>
              <a:rPr lang="ko-KR" altLang="ko-KR" sz="1400" cap="none" dirty="0">
                <a:solidFill>
                  <a:srgbClr val="000000"/>
                </a:solidFill>
                <a:latin typeface="Arial Unicode MS"/>
              </a:rPr>
              <a:t>": 1967, </a:t>
            </a:r>
            <a:endParaRPr lang="en-US" altLang="ko-KR" sz="1400" cap="none" dirty="0">
              <a:solidFill>
                <a:srgbClr val="000000"/>
              </a:solidFill>
              <a:latin typeface="Arial Unicode MS"/>
            </a:endParaRPr>
          </a:p>
          <a:p>
            <a:pPr marL="0" indent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ko-KR" sz="1400" cap="none" dirty="0">
                <a:solidFill>
                  <a:srgbClr val="000000"/>
                </a:solidFill>
                <a:latin typeface="Arial Unicode MS"/>
              </a:rPr>
              <a:t>     </a:t>
            </a:r>
            <a:r>
              <a:rPr lang="ko-KR" altLang="ko-KR" sz="1400" cap="none" dirty="0">
                <a:solidFill>
                  <a:srgbClr val="000000"/>
                </a:solidFill>
                <a:latin typeface="Arial Unicode MS"/>
              </a:rPr>
              <a:t>"</a:t>
            </a:r>
            <a:r>
              <a:rPr lang="ko-KR" altLang="ko-KR" sz="1400" cap="none" dirty="0" err="1">
                <a:solidFill>
                  <a:srgbClr val="000000"/>
                </a:solidFill>
                <a:latin typeface="Arial Unicode MS"/>
              </a:rPr>
              <a:t>categories</a:t>
            </a:r>
            <a:r>
              <a:rPr lang="ko-KR" altLang="ko-KR" sz="1400" cap="none" dirty="0">
                <a:solidFill>
                  <a:srgbClr val="000000"/>
                </a:solidFill>
                <a:latin typeface="Arial Unicode MS"/>
              </a:rPr>
              <a:t>": [ 3, 10 ],</a:t>
            </a:r>
            <a:endParaRPr lang="en-US" altLang="ko-KR" sz="1400" cap="none" dirty="0">
              <a:solidFill>
                <a:srgbClr val="000000"/>
              </a:solidFill>
              <a:latin typeface="Arial Unicode MS"/>
            </a:endParaRPr>
          </a:p>
          <a:p>
            <a:pPr marL="0" indent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ko-KR" sz="1400" cap="none" dirty="0">
                <a:solidFill>
                  <a:srgbClr val="000000"/>
                </a:solidFill>
                <a:latin typeface="Arial Unicode MS"/>
              </a:rPr>
              <a:t>    </a:t>
            </a:r>
            <a:r>
              <a:rPr lang="ko-KR" altLang="ko-KR" sz="1400" cap="none" dirty="0">
                <a:solidFill>
                  <a:srgbClr val="000000"/>
                </a:solidFill>
                <a:latin typeface="Arial Unicode MS"/>
              </a:rPr>
              <a:t> "</a:t>
            </a:r>
            <a:r>
              <a:rPr lang="ko-KR" altLang="ko-KR" sz="1400" cap="none" dirty="0" err="1">
                <a:solidFill>
                  <a:srgbClr val="000000"/>
                </a:solidFill>
                <a:latin typeface="Arial Unicode MS"/>
              </a:rPr>
              <a:t>price</a:t>
            </a:r>
            <a:r>
              <a:rPr lang="ko-KR" altLang="ko-KR" sz="1400" cap="none" dirty="0">
                <a:solidFill>
                  <a:srgbClr val="000000"/>
                </a:solidFill>
                <a:latin typeface="Arial Unicode MS"/>
              </a:rPr>
              <a:t>": 0</a:t>
            </a:r>
            <a:endParaRPr lang="en-US" altLang="ko-KR" sz="1400" cap="none" dirty="0">
              <a:solidFill>
                <a:srgbClr val="000000"/>
              </a:solidFill>
              <a:latin typeface="Arial Unicode MS"/>
            </a:endParaRPr>
          </a:p>
          <a:p>
            <a:pPr marL="0" indent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ko-KR" sz="1400" cap="none" dirty="0">
                <a:solidFill>
                  <a:srgbClr val="000000"/>
                </a:solidFill>
                <a:latin typeface="Arial Unicode MS"/>
              </a:rPr>
              <a:t>    </a:t>
            </a:r>
            <a:r>
              <a:rPr lang="ko-KR" altLang="ko-KR" sz="1400" cap="none" dirty="0">
                <a:solidFill>
                  <a:srgbClr val="000000"/>
                </a:solidFill>
                <a:latin typeface="Arial Unicode MS"/>
              </a:rPr>
              <a:t> } </a:t>
            </a:r>
            <a:endParaRPr lang="en-US" altLang="ko-KR" sz="1400" cap="none" dirty="0">
              <a:solidFill>
                <a:srgbClr val="000000"/>
              </a:solidFill>
              <a:latin typeface="Arial Unicode MS"/>
            </a:endParaRPr>
          </a:p>
          <a:p>
            <a:pPr marL="0" indent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ko-KR" altLang="ko-KR" sz="1400" cap="none" dirty="0">
                <a:solidFill>
                  <a:srgbClr val="000000"/>
                </a:solidFill>
                <a:latin typeface="Arial Unicode MS"/>
              </a:rPr>
              <a:t>},</a:t>
            </a:r>
            <a:r>
              <a:rPr lang="ko-KR" altLang="ko-KR" sz="1400" cap="none" dirty="0"/>
              <a:t> </a:t>
            </a:r>
            <a:endParaRPr lang="ko-KR" altLang="ko-KR" sz="1400" cap="none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6358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78000"/>
                <a:shade val="100000"/>
                <a:hueMod val="136000"/>
                <a:satMod val="160000"/>
                <a:lumMod val="105000"/>
              </a:schemeClr>
            </a:gs>
            <a:gs pos="100000">
              <a:schemeClr val="bg2">
                <a:shade val="92000"/>
                <a:satMod val="170000"/>
                <a:lumMod val="96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5E5C0F62-9A7B-9A0E-2A76-401EB008D154}"/>
              </a:ext>
            </a:extLst>
          </p:cNvPr>
          <p:cNvSpPr txBox="1">
            <a:spLocks/>
          </p:cNvSpPr>
          <p:nvPr/>
        </p:nvSpPr>
        <p:spPr>
          <a:xfrm>
            <a:off x="35560" y="4165600"/>
            <a:ext cx="4192557" cy="17270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 latinLnBrk="0">
              <a:buNone/>
            </a:pPr>
            <a:r>
              <a:rPr lang="en-US" altLang="ko-KR" sz="2200" dirty="0">
                <a:solidFill>
                  <a:schemeClr val="bg1">
                    <a:lumMod val="50000"/>
                  </a:schemeClr>
                </a:solidFill>
              </a:rPr>
              <a:t>Stored in firebase</a:t>
            </a: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3552A4C6-5449-A9E2-9A09-B8177F6DDB24}"/>
              </a:ext>
            </a:extLst>
          </p:cNvPr>
          <p:cNvSpPr txBox="1">
            <a:spLocks/>
          </p:cNvSpPr>
          <p:nvPr/>
        </p:nvSpPr>
        <p:spPr>
          <a:xfrm>
            <a:off x="35560" y="957486"/>
            <a:ext cx="4175471" cy="313191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4800" dirty="0"/>
              <a:t>Data collection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26BB10C-3BE9-39E3-0A4D-8D0B99B51A87}"/>
              </a:ext>
            </a:extLst>
          </p:cNvPr>
          <p:cNvSpPr txBox="1"/>
          <p:nvPr/>
        </p:nvSpPr>
        <p:spPr>
          <a:xfrm>
            <a:off x="4228117" y="1503680"/>
            <a:ext cx="5588000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Over 40000 data of Perfumes</a:t>
            </a:r>
          </a:p>
          <a:p>
            <a:endParaRPr lang="en-US" altLang="ko-KR" sz="2000" dirty="0"/>
          </a:p>
          <a:p>
            <a:r>
              <a:rPr lang="en-US" altLang="ko-KR" sz="2000" dirty="0"/>
              <a:t>Perfume’s</a:t>
            </a:r>
          </a:p>
          <a:p>
            <a:r>
              <a:rPr lang="en-US" altLang="ko-KR" sz="2000" dirty="0"/>
              <a:t> * Brand</a:t>
            </a:r>
          </a:p>
          <a:p>
            <a:r>
              <a:rPr lang="en-US" altLang="ko-KR" sz="2000" dirty="0"/>
              <a:t> * Gender</a:t>
            </a:r>
          </a:p>
          <a:p>
            <a:r>
              <a:rPr lang="en-US" altLang="ko-KR" sz="2000" dirty="0"/>
              <a:t> * Category</a:t>
            </a:r>
          </a:p>
          <a:p>
            <a:r>
              <a:rPr lang="en-US" altLang="ko-KR" sz="2000" dirty="0"/>
              <a:t> * Notes (base, heart, top distributed)</a:t>
            </a:r>
          </a:p>
          <a:p>
            <a:r>
              <a:rPr lang="ko-KR" altLang="en-US" sz="2000" dirty="0"/>
              <a:t> </a:t>
            </a:r>
            <a:r>
              <a:rPr lang="en-US" altLang="ko-KR" sz="2000" dirty="0"/>
              <a:t>* Thumbnail</a:t>
            </a:r>
          </a:p>
          <a:p>
            <a:r>
              <a:rPr lang="en-US" altLang="ko-KR" sz="2000" dirty="0"/>
              <a:t> * Season</a:t>
            </a:r>
          </a:p>
          <a:p>
            <a:r>
              <a:rPr lang="en-US" altLang="ko-KR" sz="2000" dirty="0"/>
              <a:t> * Launch Date</a:t>
            </a:r>
          </a:p>
          <a:p>
            <a:endParaRPr lang="en-US" altLang="ko-KR" sz="2000" dirty="0"/>
          </a:p>
          <a:p>
            <a:endParaRPr lang="en-US" altLang="ko-KR" sz="2000" dirty="0"/>
          </a:p>
          <a:p>
            <a:r>
              <a:rPr lang="en-US" altLang="ko-KR" sz="2000" dirty="0"/>
              <a:t>        1.4million lines of </a:t>
            </a:r>
            <a:r>
              <a:rPr lang="en-US" altLang="ko-KR" sz="2000" dirty="0" err="1"/>
              <a:t>json</a:t>
            </a:r>
            <a:r>
              <a:rPr lang="en-US" altLang="ko-KR" sz="2000" dirty="0"/>
              <a:t> dataset </a:t>
            </a:r>
            <a:r>
              <a:rPr lang="ko-KR" altLang="en-US" sz="2000" dirty="0"/>
              <a:t>→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13360BC8-B999-8F32-36D2-48A1690E60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815" r="74167" b="14076"/>
          <a:stretch/>
        </p:blipFill>
        <p:spPr>
          <a:xfrm>
            <a:off x="8402320" y="741680"/>
            <a:ext cx="3478972" cy="568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406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5E5C0F62-9A7B-9A0E-2A76-401EB008D154}"/>
              </a:ext>
            </a:extLst>
          </p:cNvPr>
          <p:cNvSpPr txBox="1">
            <a:spLocks/>
          </p:cNvSpPr>
          <p:nvPr/>
        </p:nvSpPr>
        <p:spPr>
          <a:xfrm>
            <a:off x="35560" y="4165600"/>
            <a:ext cx="4192557" cy="17270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 latinLnBrk="0">
              <a:buNone/>
            </a:pPr>
            <a:r>
              <a:rPr lang="en-US" altLang="ko-KR" sz="2200" dirty="0">
                <a:solidFill>
                  <a:schemeClr val="bg1">
                    <a:lumMod val="50000"/>
                  </a:schemeClr>
                </a:solidFill>
              </a:rPr>
              <a:t>Stored in firebase</a:t>
            </a: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3552A4C6-5449-A9E2-9A09-B8177F6DDB24}"/>
              </a:ext>
            </a:extLst>
          </p:cNvPr>
          <p:cNvSpPr txBox="1">
            <a:spLocks/>
          </p:cNvSpPr>
          <p:nvPr/>
        </p:nvSpPr>
        <p:spPr>
          <a:xfrm>
            <a:off x="35560" y="957486"/>
            <a:ext cx="4175471" cy="313191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4800" dirty="0"/>
              <a:t>Data collection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F2C783BB-ED7C-22F6-EE03-50CF69D3A5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168" t="19407" r="6583" b="10815"/>
          <a:stretch/>
        </p:blipFill>
        <p:spPr>
          <a:xfrm>
            <a:off x="4808630" y="2136784"/>
            <a:ext cx="6134674" cy="2892324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D256D1D7-658B-5C86-02CC-E72DCE9C01D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242" t="19851" r="6584" b="11259"/>
          <a:stretch/>
        </p:blipFill>
        <p:spPr>
          <a:xfrm>
            <a:off x="4808630" y="3582946"/>
            <a:ext cx="6134674" cy="2858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517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-3.7037E-6 L -3.54167E-6 -0.2108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05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98C4FE-23B0-C46F-D850-FB9E0B08E5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Recommendation method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4DA5AE1-EBF4-BFD9-2A4D-826B8FC0539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ko-KR" dirty="0"/>
              <a:t>Content-based-filtering</a:t>
            </a:r>
            <a:endParaRPr lang="ko-KR" altLang="en-US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1F6D9515-9BA3-2094-D5D0-04E392967D31}"/>
              </a:ext>
            </a:extLst>
          </p:cNvPr>
          <p:cNvGrpSpPr/>
          <p:nvPr/>
        </p:nvGrpSpPr>
        <p:grpSpPr>
          <a:xfrm>
            <a:off x="1672277" y="2560320"/>
            <a:ext cx="9315762" cy="4211998"/>
            <a:chOff x="1672277" y="2560320"/>
            <a:chExt cx="9315762" cy="4211998"/>
          </a:xfrm>
        </p:grpSpPr>
        <p:pic>
          <p:nvPicPr>
            <p:cNvPr id="5" name="그림 4" descr="분홍색, 세면도구, 실내, 빨간색이(가) 표시된 사진&#10;&#10;자동 생성된 설명">
              <a:extLst>
                <a:ext uri="{FF2B5EF4-FFF2-40B4-BE49-F238E27FC236}">
                  <a16:creationId xmlns:a16="http://schemas.microsoft.com/office/drawing/2014/main" id="{42B75C39-6C12-FAFE-4C66-B666F7293A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tretch>
              <a:fillRect/>
            </a:stretch>
          </p:blipFill>
          <p:spPr>
            <a:xfrm>
              <a:off x="5554980" y="2560320"/>
              <a:ext cx="2606040" cy="1737360"/>
            </a:xfrm>
            <a:prstGeom prst="rect">
              <a:avLst/>
            </a:prstGeom>
          </p:spPr>
        </p:pic>
        <p:pic>
          <p:nvPicPr>
            <p:cNvPr id="7" name="그림 6" descr="꿀이(가) 표시된 사진&#10;&#10;자동 생성된 설명">
              <a:extLst>
                <a:ext uri="{FF2B5EF4-FFF2-40B4-BE49-F238E27FC236}">
                  <a16:creationId xmlns:a16="http://schemas.microsoft.com/office/drawing/2014/main" id="{A272EEEB-7888-3799-DA9B-A12365CF539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6552184" y="4490908"/>
              <a:ext cx="1514856" cy="2281410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859B8E69-AE44-98A8-F789-578F8DE603C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8"/>
                </a:ext>
              </a:extLst>
            </a:blip>
            <a:stretch>
              <a:fillRect/>
            </a:stretch>
          </p:blipFill>
          <p:spPr>
            <a:xfrm>
              <a:off x="1672277" y="3663636"/>
              <a:ext cx="2127563" cy="2127563"/>
            </a:xfrm>
            <a:prstGeom prst="rect">
              <a:avLst/>
            </a:prstGeom>
          </p:spPr>
        </p:pic>
        <p:sp>
          <p:nvSpPr>
            <p:cNvPr id="16" name="화살표: 오른쪽 15">
              <a:extLst>
                <a:ext uri="{FF2B5EF4-FFF2-40B4-BE49-F238E27FC236}">
                  <a16:creationId xmlns:a16="http://schemas.microsoft.com/office/drawing/2014/main" id="{19E37D86-DA85-9C17-A5ED-59C0576C3CB2}"/>
                </a:ext>
              </a:extLst>
            </p:cNvPr>
            <p:cNvSpPr/>
            <p:nvPr/>
          </p:nvSpPr>
          <p:spPr>
            <a:xfrm rot="20310095">
              <a:off x="3438804" y="3593592"/>
              <a:ext cx="1915668" cy="64008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화살표: 오른쪽 16">
              <a:extLst>
                <a:ext uri="{FF2B5EF4-FFF2-40B4-BE49-F238E27FC236}">
                  <a16:creationId xmlns:a16="http://schemas.microsoft.com/office/drawing/2014/main" id="{B3771EA2-DD74-3250-5DDC-04493B09FFD3}"/>
                </a:ext>
              </a:extLst>
            </p:cNvPr>
            <p:cNvSpPr/>
            <p:nvPr/>
          </p:nvSpPr>
          <p:spPr>
            <a:xfrm rot="11790488">
              <a:off x="3989069" y="5140131"/>
              <a:ext cx="1915668" cy="64008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화살표: 왼쪽으로 구부러짐 17">
              <a:extLst>
                <a:ext uri="{FF2B5EF4-FFF2-40B4-BE49-F238E27FC236}">
                  <a16:creationId xmlns:a16="http://schemas.microsoft.com/office/drawing/2014/main" id="{E141AEDC-0019-705F-6F5F-ABE027EC0536}"/>
                </a:ext>
              </a:extLst>
            </p:cNvPr>
            <p:cNvSpPr/>
            <p:nvPr/>
          </p:nvSpPr>
          <p:spPr>
            <a:xfrm>
              <a:off x="8311029" y="3483695"/>
              <a:ext cx="795019" cy="1865376"/>
            </a:xfrm>
            <a:prstGeom prst="curved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6AE1C46-F09C-FA87-8FD1-6A3914D3BB8D}"/>
                </a:ext>
              </a:extLst>
            </p:cNvPr>
            <p:cNvSpPr txBox="1"/>
            <p:nvPr/>
          </p:nvSpPr>
          <p:spPr>
            <a:xfrm rot="20422997">
              <a:off x="3890239" y="3491866"/>
              <a:ext cx="177393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/>
                <a:t>Like</a:t>
              </a:r>
              <a:endParaRPr lang="ko-KR" altLang="en-US" sz="2800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10FE191-BC07-25C6-6252-46198484BF3D}"/>
                </a:ext>
              </a:extLst>
            </p:cNvPr>
            <p:cNvSpPr txBox="1"/>
            <p:nvPr/>
          </p:nvSpPr>
          <p:spPr>
            <a:xfrm rot="1025773">
              <a:off x="4133509" y="5198562"/>
              <a:ext cx="193921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/>
                <a:t>Recommend</a:t>
              </a:r>
              <a:endParaRPr lang="ko-KR" altLang="en-US" sz="2800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1E05546-B673-E6A0-9578-8370E718DFB5}"/>
                </a:ext>
              </a:extLst>
            </p:cNvPr>
            <p:cNvSpPr txBox="1"/>
            <p:nvPr/>
          </p:nvSpPr>
          <p:spPr>
            <a:xfrm>
              <a:off x="9214103" y="3949147"/>
              <a:ext cx="1773936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/>
                <a:t>Similar &amp; Related</a:t>
              </a:r>
              <a:endParaRPr lang="ko-KR" altLang="en-US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3037987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F47F2F-8A1F-6893-1656-06654E96A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Recommendation</a:t>
            </a:r>
            <a:r>
              <a:rPr lang="ko-KR" altLang="en-US" dirty="0"/>
              <a:t> </a:t>
            </a:r>
            <a:r>
              <a:rPr lang="en-US" altLang="ko-KR" dirty="0"/>
              <a:t>method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AD4BD19-39A6-EE25-98D3-BB9ED42EBC5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ko-KR" dirty="0"/>
              <a:t>Cosine similarity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FF1589C-8A76-69CA-AC6F-5D956C3D5B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842" t="26712" r="20836" b="25690"/>
          <a:stretch/>
        </p:blipFill>
        <p:spPr>
          <a:xfrm>
            <a:off x="3746090" y="2406419"/>
            <a:ext cx="7714550" cy="3424107"/>
          </a:xfrm>
          <a:prstGeom prst="rect">
            <a:avLst/>
          </a:prstGeom>
        </p:spPr>
      </p:pic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B5EBDCC4-A1A7-AB00-22F5-EF4BBD21B8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8834571"/>
              </p:ext>
            </p:extLst>
          </p:nvPr>
        </p:nvGraphicFramePr>
        <p:xfrm>
          <a:off x="157305" y="3544347"/>
          <a:ext cx="8128002" cy="1112520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193830925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91208606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46652787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83216600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081016310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8369164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Category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6657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Model 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61256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Model 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643393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707E69D-4E21-633D-0B9D-2CB0FE8C5E51}"/>
                  </a:ext>
                </a:extLst>
              </p:cNvPr>
              <p:cNvSpPr txBox="1"/>
              <p:nvPr/>
            </p:nvSpPr>
            <p:spPr>
              <a:xfrm>
                <a:off x="157305" y="4874160"/>
                <a:ext cx="8128002" cy="1847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/>
                  <a:t>|Model1| =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altLang="ko-KR" dirty="0"/>
              </a:p>
              <a:p>
                <a:r>
                  <a:rPr lang="en-US" altLang="ko-KR" dirty="0"/>
                  <a:t>|Model2| =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rad>
                  </m:oMath>
                </a14:m>
                <a:endParaRPr lang="en-US" altLang="ko-KR" dirty="0"/>
              </a:p>
              <a:p>
                <a:r>
                  <a:rPr lang="en-US" altLang="ko-KR" dirty="0"/>
                  <a:t>Model1 · Model2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=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1</a:t>
                </a:r>
              </a:p>
              <a:p>
                <a:endParaRPr lang="en-US" altLang="ko-KR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ko-KR" altLang="en-US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𝑀𝑜𝑑𝑒𝑙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 ∙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𝑀𝑜𝑑𝑒𝑙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𝑀𝑜𝑑𝑒𝑙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𝑀𝑜𝑑𝑒𝑙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2|</m:t>
                          </m:r>
                        </m:den>
                      </m:f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r>
                        <a:rPr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≅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0.7071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707E69D-4E21-633D-0B9D-2CB0FE8C5E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305" y="4874160"/>
                <a:ext cx="8128002" cy="1847109"/>
              </a:xfrm>
              <a:prstGeom prst="rect">
                <a:avLst/>
              </a:prstGeom>
              <a:blipFill>
                <a:blip r:embed="rId4"/>
                <a:stretch>
                  <a:fillRect l="-67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93326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2.96296E-6 L -0.30261 -0.3481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130" y="-1740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theme/theme1.xml><?xml version="1.0" encoding="utf-8"?>
<a:theme xmlns:a="http://schemas.openxmlformats.org/drawingml/2006/main" name="물방울">
  <a:themeElements>
    <a:clrScheme name="물방울">
      <a:dk1>
        <a:sysClr val="windowText" lastClr="000000"/>
      </a:dk1>
      <a:lt1>
        <a:sysClr val="window" lastClr="FFFFFF"/>
      </a:lt1>
      <a:dk2>
        <a:srgbClr val="27537E"/>
      </a:dk2>
      <a:lt2>
        <a:srgbClr val="AABED7"/>
      </a:lt2>
      <a:accent1>
        <a:srgbClr val="E34B7A"/>
      </a:accent1>
      <a:accent2>
        <a:srgbClr val="AC339A"/>
      </a:accent2>
      <a:accent3>
        <a:srgbClr val="6953B7"/>
      </a:accent3>
      <a:accent4>
        <a:srgbClr val="1D7EAB"/>
      </a:accent4>
      <a:accent5>
        <a:srgbClr val="43AFD6"/>
      </a:accent5>
      <a:accent6>
        <a:srgbClr val="DE85E1"/>
      </a:accent6>
      <a:hlink>
        <a:srgbClr val="ED87A6"/>
      </a:hlink>
      <a:folHlink>
        <a:srgbClr val="C99EAC"/>
      </a:folHlink>
    </a:clrScheme>
    <a:fontScheme name="물방울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물방울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78000"/>
                <a:shade val="100000"/>
                <a:hueMod val="136000"/>
                <a:satMod val="160000"/>
                <a:lumMod val="105000"/>
              </a:schemeClr>
            </a:gs>
            <a:gs pos="100000">
              <a:schemeClr val="phClr">
                <a:shade val="92000"/>
                <a:satMod val="170000"/>
                <a:lumMod val="96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C71B277C-C29A-4BA0-A7BA-43502DF21AB3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TM04033925[[fn=물방울]]</Template>
  <TotalTime>555</TotalTime>
  <Words>771</Words>
  <Application>Microsoft Office PowerPoint</Application>
  <PresentationFormat>와이드스크린</PresentationFormat>
  <Paragraphs>188</Paragraphs>
  <Slides>19</Slides>
  <Notes>14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5" baseType="lpstr">
      <vt:lpstr>Arial Unicode MS</vt:lpstr>
      <vt:lpstr>맑은 고딕</vt:lpstr>
      <vt:lpstr>Arial</vt:lpstr>
      <vt:lpstr>Cambria Math</vt:lpstr>
      <vt:lpstr>Tw Cen MT</vt:lpstr>
      <vt:lpstr>물방울</vt:lpstr>
      <vt:lpstr>PowerPoint 프레젠테이션</vt:lpstr>
      <vt:lpstr>Team member</vt:lpstr>
      <vt:lpstr>Subject - Perfume</vt:lpstr>
      <vt:lpstr>Data collection</vt:lpstr>
      <vt:lpstr>PowerPoint 프레젠테이션</vt:lpstr>
      <vt:lpstr>PowerPoint 프레젠테이션</vt:lpstr>
      <vt:lpstr>PowerPoint 프레젠테이션</vt:lpstr>
      <vt:lpstr>Recommendation method</vt:lpstr>
      <vt:lpstr>Recommendation method</vt:lpstr>
      <vt:lpstr>Recommendation Method</vt:lpstr>
      <vt:lpstr>Recommendation method</vt:lpstr>
      <vt:lpstr>Recommendation method</vt:lpstr>
      <vt:lpstr>evaluation</vt:lpstr>
      <vt:lpstr>PowerPoint 프레젠테이션</vt:lpstr>
      <vt:lpstr>Implementation</vt:lpstr>
      <vt:lpstr>Demo</vt:lpstr>
      <vt:lpstr>Lean canvas</vt:lpstr>
      <vt:lpstr>PowerPoint 프레젠테이션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Recsys - Perfume</dc:title>
  <dc:creator>이 강은</dc:creator>
  <cp:lastModifiedBy>이강은</cp:lastModifiedBy>
  <cp:revision>6</cp:revision>
  <dcterms:created xsi:type="dcterms:W3CDTF">2022-11-01T15:51:35Z</dcterms:created>
  <dcterms:modified xsi:type="dcterms:W3CDTF">2022-12-20T04:33:47Z</dcterms:modified>
</cp:coreProperties>
</file>